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6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0" autoAdjust="0"/>
    <p:restoredTop sz="94660"/>
  </p:normalViewPr>
  <p:slideViewPr>
    <p:cSldViewPr>
      <p:cViewPr varScale="1">
        <p:scale>
          <a:sx n="112" d="100"/>
          <a:sy n="112" d="100"/>
        </p:scale>
        <p:origin x="-96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tchen\AppData\Local\Microsoft\Windows\Temporary Internet Files\Content.IE5\RV62MT38\1024px-SuspensionBridge-diagram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019" y="2514600"/>
            <a:ext cx="1676400" cy="104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363864" y="3178149"/>
            <a:ext cx="614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1555" y="3200400"/>
            <a:ext cx="691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</a:t>
            </a:r>
            <a:endParaRPr lang="en-US" dirty="0"/>
          </a:p>
        </p:txBody>
      </p:sp>
      <p:pic>
        <p:nvPicPr>
          <p:cNvPr id="1029" name="Picture 5" descr="C:\Users\htchen\AppData\Local\Microsoft\Windows\Temporary Internet Files\Content.IE5\5MOZTCO2\Greek_Symbol_of_Truth[1]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149" y="2667000"/>
            <a:ext cx="26647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492778" y="2889822"/>
            <a:ext cx="461963" cy="797872"/>
            <a:chOff x="1037959" y="1001751"/>
            <a:chExt cx="461963" cy="797872"/>
          </a:xfrm>
        </p:grpSpPr>
        <p:pic>
          <p:nvPicPr>
            <p:cNvPr id="8" name="Picture 7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959" y="1001751"/>
              <a:ext cx="461963" cy="490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104483" y="14302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Black" panose="020B0A04020102020204" pitchFamily="34" charset="0"/>
                  <a:cs typeface="Noto Sans Limbu" panose="020B0502040504020204" pitchFamily="34" charset="0"/>
                </a:rPr>
                <a:t>2</a:t>
              </a:r>
              <a:endParaRPr lang="en-US" dirty="0">
                <a:latin typeface="Arial Black" panose="020B0A04020102020204" pitchFamily="34" charset="0"/>
                <a:cs typeface="Noto Sans Limbu" panose="020B0502040504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66800" y="2889822"/>
            <a:ext cx="461963" cy="797872"/>
            <a:chOff x="611981" y="1001751"/>
            <a:chExt cx="461963" cy="797872"/>
          </a:xfrm>
        </p:grpSpPr>
        <p:pic>
          <p:nvPicPr>
            <p:cNvPr id="9" name="Picture 8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981" y="1001751"/>
              <a:ext cx="461963" cy="490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673685" y="14302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Black" panose="020B0A04020102020204" pitchFamily="34" charset="0"/>
                  <a:cs typeface="Noto Sans Limbu" panose="020B0502040504020204" pitchFamily="34" charset="0"/>
                </a:rPr>
                <a:t>1</a:t>
              </a:r>
              <a:endParaRPr lang="en-US" dirty="0">
                <a:latin typeface="Arial Black" panose="020B0A04020102020204" pitchFamily="34" charset="0"/>
                <a:cs typeface="Noto Sans Limbu" panose="020B0502040504020204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897856" y="2889822"/>
            <a:ext cx="461963" cy="797872"/>
            <a:chOff x="1443037" y="1001751"/>
            <a:chExt cx="461963" cy="797872"/>
          </a:xfrm>
        </p:grpSpPr>
        <p:pic>
          <p:nvPicPr>
            <p:cNvPr id="7" name="Picture 6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3037" y="1001751"/>
              <a:ext cx="461963" cy="490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504741" y="14302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Black" panose="020B0A04020102020204" pitchFamily="34" charset="0"/>
                  <a:cs typeface="Noto Sans Limbu" panose="020B0502040504020204" pitchFamily="34" charset="0"/>
                </a:rPr>
                <a:t>5</a:t>
              </a:r>
              <a:endParaRPr lang="en-US" dirty="0">
                <a:latin typeface="Arial Black" panose="020B0A04020102020204" pitchFamily="34" charset="0"/>
                <a:cs typeface="Noto Sans Limbu" panose="020B0502040504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341510" y="2889822"/>
            <a:ext cx="492443" cy="797872"/>
            <a:chOff x="1886691" y="1001751"/>
            <a:chExt cx="492443" cy="797872"/>
          </a:xfrm>
        </p:grpSpPr>
        <p:pic>
          <p:nvPicPr>
            <p:cNvPr id="1030" name="Picture 6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1001751"/>
              <a:ext cx="461963" cy="490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886691" y="143029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Black" panose="020B0A04020102020204" pitchFamily="34" charset="0"/>
                  <a:cs typeface="Noto Sans Limbu" panose="020B0502040504020204" pitchFamily="34" charset="0"/>
                </a:rPr>
                <a:t>10</a:t>
              </a:r>
              <a:endParaRPr lang="en-US" dirty="0">
                <a:latin typeface="Arial Black" panose="020B0A04020102020204" pitchFamily="34" charset="0"/>
                <a:cs typeface="Noto Sans Limbu" panose="020B0502040504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772400" y="76200"/>
            <a:ext cx="990600" cy="914400"/>
            <a:chOff x="7772400" y="76200"/>
            <a:chExt cx="990600" cy="914400"/>
          </a:xfrm>
        </p:grpSpPr>
        <p:sp>
          <p:nvSpPr>
            <p:cNvPr id="11" name="Rounded Rectangle 10"/>
            <p:cNvSpPr/>
            <p:nvPr/>
          </p:nvSpPr>
          <p:spPr>
            <a:xfrm>
              <a:off x="7772400" y="76200"/>
              <a:ext cx="990600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848600" y="228600"/>
              <a:ext cx="8691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Arial Black" panose="020B0A04020102020204" pitchFamily="34" charset="0"/>
                  <a:cs typeface="Noto Sans Limbu" panose="020B0502040504020204" pitchFamily="34" charset="0"/>
                </a:rPr>
                <a:t>:00</a:t>
              </a:r>
              <a:endParaRPr lang="en-US" sz="3200" dirty="0">
                <a:latin typeface="Arial Black" panose="020B0A04020102020204" pitchFamily="34" charset="0"/>
                <a:cs typeface="Noto Sans Limbu" panose="020B050204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092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2" descr="C:\Users\htchen\AppData\Local\Microsoft\Windows\Temporary Internet Files\Content.IE5\RV62MT38\1024px-SuspensionBridge-diagram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782" y="2514600"/>
            <a:ext cx="1676400" cy="104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Group 53"/>
          <p:cNvGrpSpPr/>
          <p:nvPr/>
        </p:nvGrpSpPr>
        <p:grpSpPr>
          <a:xfrm>
            <a:off x="7293503" y="2898289"/>
            <a:ext cx="461963" cy="797872"/>
            <a:chOff x="1443037" y="1001751"/>
            <a:chExt cx="461963" cy="797872"/>
          </a:xfrm>
        </p:grpSpPr>
        <p:pic>
          <p:nvPicPr>
            <p:cNvPr id="55" name="Picture 54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3037" y="1001751"/>
              <a:ext cx="461963" cy="490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/>
            <p:cNvSpPr txBox="1"/>
            <p:nvPr/>
          </p:nvSpPr>
          <p:spPr>
            <a:xfrm>
              <a:off x="1504741" y="14302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Black" panose="020B0A04020102020204" pitchFamily="34" charset="0"/>
                  <a:cs typeface="Noto Sans Limbu" panose="020B0502040504020204" pitchFamily="34" charset="0"/>
                </a:rPr>
                <a:t>5</a:t>
              </a:r>
              <a:endParaRPr lang="en-US" dirty="0">
                <a:latin typeface="Arial Black" panose="020B0A04020102020204" pitchFamily="34" charset="0"/>
                <a:cs typeface="Noto Sans Limbu" panose="020B0502040504020204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737157" y="2898289"/>
            <a:ext cx="492443" cy="797872"/>
            <a:chOff x="1886691" y="1001751"/>
            <a:chExt cx="492443" cy="797872"/>
          </a:xfrm>
        </p:grpSpPr>
        <p:pic>
          <p:nvPicPr>
            <p:cNvPr id="58" name="Picture 6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1001751"/>
              <a:ext cx="461963" cy="490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/>
            <p:cNvSpPr txBox="1"/>
            <p:nvPr/>
          </p:nvSpPr>
          <p:spPr>
            <a:xfrm>
              <a:off x="1886691" y="143029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Black" panose="020B0A04020102020204" pitchFamily="34" charset="0"/>
                  <a:cs typeface="Noto Sans Limbu" panose="020B0502040504020204" pitchFamily="34" charset="0"/>
                </a:rPr>
                <a:t>10</a:t>
              </a:r>
              <a:endParaRPr lang="en-US" dirty="0">
                <a:latin typeface="Arial Black" panose="020B0A04020102020204" pitchFamily="34" charset="0"/>
                <a:cs typeface="Noto Sans Limbu" panose="020B05020405040202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360160" y="3178149"/>
            <a:ext cx="614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627851" y="3200400"/>
            <a:ext cx="691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772400" y="76200"/>
            <a:ext cx="990600" cy="914400"/>
            <a:chOff x="7772400" y="76200"/>
            <a:chExt cx="990600" cy="914400"/>
          </a:xfrm>
        </p:grpSpPr>
        <p:sp>
          <p:nvSpPr>
            <p:cNvPr id="11" name="Rounded Rectangle 10"/>
            <p:cNvSpPr/>
            <p:nvPr/>
          </p:nvSpPr>
          <p:spPr>
            <a:xfrm>
              <a:off x="7772400" y="76200"/>
              <a:ext cx="990600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848600" y="228600"/>
              <a:ext cx="8691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Arial Black" panose="020B0A04020102020204" pitchFamily="34" charset="0"/>
                  <a:cs typeface="Noto Sans Limbu" panose="020B0502040504020204" pitchFamily="34" charset="0"/>
                </a:rPr>
                <a:t>:17</a:t>
              </a:r>
              <a:endParaRPr lang="en-US" sz="3200" dirty="0">
                <a:latin typeface="Arial Black" panose="020B0A04020102020204" pitchFamily="34" charset="0"/>
                <a:cs typeface="Noto Sans Limbu" panose="020B0502040504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37053" y="2631128"/>
            <a:ext cx="461963" cy="797872"/>
            <a:chOff x="611981" y="1001751"/>
            <a:chExt cx="461963" cy="797872"/>
          </a:xfrm>
        </p:grpSpPr>
        <p:pic>
          <p:nvPicPr>
            <p:cNvPr id="22" name="Picture 21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981" y="1001751"/>
              <a:ext cx="461963" cy="490580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673685" y="14302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Black" panose="020B0A04020102020204" pitchFamily="34" charset="0"/>
                  <a:cs typeface="Noto Sans Limbu" panose="020B0502040504020204" pitchFamily="34" charset="0"/>
                </a:rPr>
                <a:t>1</a:t>
              </a:r>
              <a:endParaRPr lang="en-US" dirty="0">
                <a:latin typeface="Arial Black" panose="020B0A04020102020204" pitchFamily="34" charset="0"/>
                <a:cs typeface="Noto Sans Limbu" panose="020B0502040504020204" pitchFamily="34" charset="0"/>
              </a:endParaRPr>
            </a:p>
          </p:txBody>
        </p:sp>
      </p:grpSp>
      <p:pic>
        <p:nvPicPr>
          <p:cNvPr id="24" name="Picture 5" descr="C:\Users\htchen\AppData\Local\Microsoft\Windows\Temporary Internet Files\Content.IE5\5MOZTCO2\Greek_Symbol_of_Truth[1]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730" y="2305050"/>
            <a:ext cx="26647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/>
          <p:cNvGrpSpPr/>
          <p:nvPr/>
        </p:nvGrpSpPr>
        <p:grpSpPr>
          <a:xfrm>
            <a:off x="4912748" y="2631128"/>
            <a:ext cx="461963" cy="797872"/>
            <a:chOff x="1037959" y="1001751"/>
            <a:chExt cx="461963" cy="797872"/>
          </a:xfrm>
        </p:grpSpPr>
        <p:pic>
          <p:nvPicPr>
            <p:cNvPr id="30" name="Picture 29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959" y="1001751"/>
              <a:ext cx="461963" cy="490580"/>
            </a:xfrm>
            <a:prstGeom prst="rect">
              <a:avLst/>
            </a:prstGeom>
            <a:noFill/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1104483" y="14302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Black" panose="020B0A04020102020204" pitchFamily="34" charset="0"/>
                  <a:cs typeface="Noto Sans Limbu" panose="020B0502040504020204" pitchFamily="34" charset="0"/>
                </a:rPr>
                <a:t>2</a:t>
              </a:r>
              <a:endParaRPr lang="en-US" dirty="0">
                <a:latin typeface="Arial Black" panose="020B0A04020102020204" pitchFamily="34" charset="0"/>
                <a:cs typeface="Noto Sans Limbu" panose="020B050204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45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2" descr="C:\Users\htchen\AppData\Local\Microsoft\Windows\Temporary Internet Files\Content.IE5\RV62MT38\1024px-SuspensionBridge-diagram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782" y="2514600"/>
            <a:ext cx="1676400" cy="104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Group 53"/>
          <p:cNvGrpSpPr/>
          <p:nvPr/>
        </p:nvGrpSpPr>
        <p:grpSpPr>
          <a:xfrm>
            <a:off x="7293503" y="2898289"/>
            <a:ext cx="461963" cy="797872"/>
            <a:chOff x="1443037" y="1001751"/>
            <a:chExt cx="461963" cy="797872"/>
          </a:xfrm>
        </p:grpSpPr>
        <p:pic>
          <p:nvPicPr>
            <p:cNvPr id="55" name="Picture 54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3037" y="1001751"/>
              <a:ext cx="461963" cy="490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/>
            <p:cNvSpPr txBox="1"/>
            <p:nvPr/>
          </p:nvSpPr>
          <p:spPr>
            <a:xfrm>
              <a:off x="1504741" y="14302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Black" panose="020B0A04020102020204" pitchFamily="34" charset="0"/>
                  <a:cs typeface="Noto Sans Limbu" panose="020B0502040504020204" pitchFamily="34" charset="0"/>
                </a:rPr>
                <a:t>5</a:t>
              </a:r>
              <a:endParaRPr lang="en-US" dirty="0">
                <a:latin typeface="Arial Black" panose="020B0A04020102020204" pitchFamily="34" charset="0"/>
                <a:cs typeface="Noto Sans Limbu" panose="020B0502040504020204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737157" y="2898289"/>
            <a:ext cx="492443" cy="797872"/>
            <a:chOff x="1886691" y="1001751"/>
            <a:chExt cx="492443" cy="797872"/>
          </a:xfrm>
        </p:grpSpPr>
        <p:pic>
          <p:nvPicPr>
            <p:cNvPr id="58" name="Picture 6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1001751"/>
              <a:ext cx="461963" cy="490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/>
            <p:cNvSpPr txBox="1"/>
            <p:nvPr/>
          </p:nvSpPr>
          <p:spPr>
            <a:xfrm>
              <a:off x="1886691" y="143029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Black" panose="020B0A04020102020204" pitchFamily="34" charset="0"/>
                  <a:cs typeface="Noto Sans Limbu" panose="020B0502040504020204" pitchFamily="34" charset="0"/>
                </a:rPr>
                <a:t>10</a:t>
              </a:r>
              <a:endParaRPr lang="en-US" dirty="0">
                <a:latin typeface="Arial Black" panose="020B0A04020102020204" pitchFamily="34" charset="0"/>
                <a:cs typeface="Noto Sans Limbu" panose="020B05020405040202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360160" y="3178149"/>
            <a:ext cx="614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627851" y="3200400"/>
            <a:ext cx="691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772400" y="76200"/>
            <a:ext cx="990600" cy="914400"/>
            <a:chOff x="7772400" y="76200"/>
            <a:chExt cx="990600" cy="914400"/>
          </a:xfrm>
        </p:grpSpPr>
        <p:sp>
          <p:nvSpPr>
            <p:cNvPr id="11" name="Rounded Rectangle 10"/>
            <p:cNvSpPr/>
            <p:nvPr/>
          </p:nvSpPr>
          <p:spPr>
            <a:xfrm>
              <a:off x="7772400" y="76200"/>
              <a:ext cx="990600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848600" y="228600"/>
              <a:ext cx="8691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Arial Black" panose="020B0A04020102020204" pitchFamily="34" charset="0"/>
                  <a:cs typeface="Noto Sans Limbu" panose="020B0502040504020204" pitchFamily="34" charset="0"/>
                </a:rPr>
                <a:t>:17</a:t>
              </a:r>
              <a:endParaRPr lang="en-US" sz="3200" dirty="0">
                <a:latin typeface="Arial Black" panose="020B0A04020102020204" pitchFamily="34" charset="0"/>
                <a:cs typeface="Noto Sans Limbu" panose="020B0502040504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477000" y="2895600"/>
            <a:ext cx="461963" cy="797872"/>
            <a:chOff x="611981" y="1001751"/>
            <a:chExt cx="461963" cy="797872"/>
          </a:xfrm>
        </p:grpSpPr>
        <p:pic>
          <p:nvPicPr>
            <p:cNvPr id="27" name="Picture 26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981" y="1001751"/>
              <a:ext cx="461963" cy="490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673685" y="14302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Black" panose="020B0A04020102020204" pitchFamily="34" charset="0"/>
                  <a:cs typeface="Noto Sans Limbu" panose="020B0502040504020204" pitchFamily="34" charset="0"/>
                </a:rPr>
                <a:t>1</a:t>
              </a:r>
              <a:endParaRPr lang="en-US" dirty="0">
                <a:latin typeface="Arial Black" panose="020B0A04020102020204" pitchFamily="34" charset="0"/>
                <a:cs typeface="Noto Sans Limbu" panose="020B0502040504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872553" y="2895600"/>
            <a:ext cx="461963" cy="797872"/>
            <a:chOff x="1037959" y="1001751"/>
            <a:chExt cx="461963" cy="797872"/>
          </a:xfrm>
        </p:grpSpPr>
        <p:pic>
          <p:nvPicPr>
            <p:cNvPr id="39" name="Picture 38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959" y="1001751"/>
              <a:ext cx="461963" cy="490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1104483" y="14302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Black" panose="020B0A04020102020204" pitchFamily="34" charset="0"/>
                  <a:cs typeface="Noto Sans Limbu" panose="020B0502040504020204" pitchFamily="34" charset="0"/>
                </a:rPr>
                <a:t>2</a:t>
              </a:r>
              <a:endParaRPr lang="en-US" dirty="0">
                <a:latin typeface="Arial Black" panose="020B0A04020102020204" pitchFamily="34" charset="0"/>
                <a:cs typeface="Noto Sans Limbu" panose="020B050204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759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5891" y="226159"/>
            <a:ext cx="6320961" cy="62478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State {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vector&lt;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 here;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vector&lt;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 there;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direction;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State() { }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State(vector&lt;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): here(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ini.size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()), there(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ini.size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()), direction {1} {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for(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: here)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{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State(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State&amp; s): here{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s.here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}, there{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s.there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}, direction{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s.direction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 { }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State&amp; operator=(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State &amp; s)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State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localstate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{s};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swap(here,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localstate.here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swap(there,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localstate.there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direction =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localstate.direction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return *this;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bool operator&lt;(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State &amp; s)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return (here &lt;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s.here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 || ((here ==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s.here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 &amp;&amp; (there &lt;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s.there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|| ((here ==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s.here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 &amp;&amp; (there ==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s.there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 &amp;&amp; direction &lt;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s.direction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void show()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for (auto t : here) {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&lt;&lt; t &lt;&lt; " ";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&lt;&lt; "| ";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for (auto t : there) {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&lt;&lt; t &lt;&lt; " ";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(direction == 1)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&lt;&lt; " Left\n";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else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&lt;&lt; " Right\n";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</p:txBody>
      </p:sp>
    </p:spTree>
    <p:extLst>
      <p:ext uri="{BB962C8B-B14F-4D97-AF65-F5344CB8AC3E}">
        <p14:creationId xmlns:p14="http://schemas.microsoft.com/office/powerpoint/2010/main" val="36679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 descr="C:\Users\htchen\AppData\Local\Microsoft\Windows\Temporary Internet Files\Content.IE5\RV62MT38\1024px-SuspensionBridge-diagram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105" y="2516255"/>
            <a:ext cx="1676400" cy="104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/>
          <p:cNvGrpSpPr/>
          <p:nvPr/>
        </p:nvGrpSpPr>
        <p:grpSpPr>
          <a:xfrm>
            <a:off x="1895475" y="2891477"/>
            <a:ext cx="461963" cy="797872"/>
            <a:chOff x="1443037" y="1001751"/>
            <a:chExt cx="461963" cy="797872"/>
          </a:xfrm>
        </p:grpSpPr>
        <p:pic>
          <p:nvPicPr>
            <p:cNvPr id="45" name="Picture 44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3037" y="1001751"/>
              <a:ext cx="461963" cy="490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1504741" y="14302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Black" panose="020B0A04020102020204" pitchFamily="34" charset="0"/>
                  <a:cs typeface="Noto Sans Limbu" panose="020B0502040504020204" pitchFamily="34" charset="0"/>
                </a:rPr>
                <a:t>5</a:t>
              </a:r>
              <a:endParaRPr lang="en-US" dirty="0">
                <a:latin typeface="Arial Black" panose="020B0A04020102020204" pitchFamily="34" charset="0"/>
                <a:cs typeface="Noto Sans Limbu" panose="020B0502040504020204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339129" y="2891477"/>
            <a:ext cx="492443" cy="797872"/>
            <a:chOff x="1886691" y="1001751"/>
            <a:chExt cx="492443" cy="797872"/>
          </a:xfrm>
        </p:grpSpPr>
        <p:pic>
          <p:nvPicPr>
            <p:cNvPr id="48" name="Picture 6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1001751"/>
              <a:ext cx="461963" cy="490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1886691" y="143029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Black" panose="020B0A04020102020204" pitchFamily="34" charset="0"/>
                  <a:cs typeface="Noto Sans Limbu" panose="020B0502040504020204" pitchFamily="34" charset="0"/>
                </a:rPr>
                <a:t>10</a:t>
              </a:r>
              <a:endParaRPr lang="en-US" dirty="0">
                <a:latin typeface="Arial Black" panose="020B0A04020102020204" pitchFamily="34" charset="0"/>
                <a:cs typeface="Noto Sans Limbu" panose="020B0502040504020204" pitchFamily="34" charset="0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361483" y="3179804"/>
            <a:ext cx="614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629174" y="3193588"/>
            <a:ext cx="691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4291542" y="2662877"/>
            <a:ext cx="461963" cy="797872"/>
            <a:chOff x="611981" y="1001751"/>
            <a:chExt cx="461963" cy="797872"/>
          </a:xfrm>
        </p:grpSpPr>
        <p:pic>
          <p:nvPicPr>
            <p:cNvPr id="27" name="Picture 26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981" y="1001751"/>
              <a:ext cx="461963" cy="490580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673685" y="14302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Black" panose="020B0A04020102020204" pitchFamily="34" charset="0"/>
                  <a:cs typeface="Noto Sans Limbu" panose="020B0502040504020204" pitchFamily="34" charset="0"/>
                </a:rPr>
                <a:t>1</a:t>
              </a:r>
              <a:endParaRPr lang="en-US" dirty="0">
                <a:latin typeface="Arial Black" panose="020B0A04020102020204" pitchFamily="34" charset="0"/>
                <a:cs typeface="Noto Sans Limbu" panose="020B0502040504020204" pitchFamily="34" charset="0"/>
              </a:endParaRPr>
            </a:p>
          </p:txBody>
        </p:sp>
      </p:grpSp>
      <p:pic>
        <p:nvPicPr>
          <p:cNvPr id="37" name="Picture 5" descr="C:\Users\htchen\AppData\Local\Microsoft\Windows\Temporary Internet Files\Content.IE5\5MOZTCO2\Greek_Symbol_of_Truth[1]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219" y="2336799"/>
            <a:ext cx="26647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4567237" y="2662877"/>
            <a:ext cx="461963" cy="797872"/>
            <a:chOff x="1037959" y="1001751"/>
            <a:chExt cx="461963" cy="797872"/>
          </a:xfrm>
        </p:grpSpPr>
        <p:pic>
          <p:nvPicPr>
            <p:cNvPr id="24" name="Picture 23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959" y="1001751"/>
              <a:ext cx="461963" cy="490580"/>
            </a:xfrm>
            <a:prstGeom prst="rect">
              <a:avLst/>
            </a:prstGeom>
            <a:noFill/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1104483" y="14302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Black" panose="020B0A04020102020204" pitchFamily="34" charset="0"/>
                  <a:cs typeface="Noto Sans Limbu" panose="020B0502040504020204" pitchFamily="34" charset="0"/>
                </a:rPr>
                <a:t>2</a:t>
              </a:r>
              <a:endParaRPr lang="en-US" dirty="0">
                <a:latin typeface="Arial Black" panose="020B0A04020102020204" pitchFamily="34" charset="0"/>
                <a:cs typeface="Noto Sans Limbu" panose="020B0502040504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772400" y="76200"/>
            <a:ext cx="990600" cy="914400"/>
            <a:chOff x="7772400" y="76200"/>
            <a:chExt cx="990600" cy="914400"/>
          </a:xfrm>
        </p:grpSpPr>
        <p:sp>
          <p:nvSpPr>
            <p:cNvPr id="11" name="Rounded Rectangle 10"/>
            <p:cNvSpPr/>
            <p:nvPr/>
          </p:nvSpPr>
          <p:spPr>
            <a:xfrm>
              <a:off x="7772400" y="76200"/>
              <a:ext cx="990600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848600" y="228600"/>
              <a:ext cx="8691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Arial Black" panose="020B0A04020102020204" pitchFamily="34" charset="0"/>
                  <a:cs typeface="Noto Sans Limbu" panose="020B0502040504020204" pitchFamily="34" charset="0"/>
                </a:rPr>
                <a:t>:02</a:t>
              </a:r>
              <a:endParaRPr lang="en-US" sz="3200" dirty="0">
                <a:latin typeface="Arial Black" panose="020B0A04020102020204" pitchFamily="34" charset="0"/>
                <a:cs typeface="Noto Sans Limbu" panose="020B050204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527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5" descr="C:\Users\htchen\AppData\Local\Microsoft\Windows\Temporary Internet Files\Content.IE5\5MOZTCO2\Greek_Symbol_of_Truth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281" y="2686050"/>
            <a:ext cx="26647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/>
          <p:cNvGrpSpPr/>
          <p:nvPr/>
        </p:nvGrpSpPr>
        <p:grpSpPr>
          <a:xfrm>
            <a:off x="6872553" y="2889822"/>
            <a:ext cx="461963" cy="797872"/>
            <a:chOff x="1037959" y="1001751"/>
            <a:chExt cx="461963" cy="797872"/>
          </a:xfrm>
        </p:grpSpPr>
        <p:pic>
          <p:nvPicPr>
            <p:cNvPr id="39" name="Picture 38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959" y="1001751"/>
              <a:ext cx="461963" cy="490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1104483" y="14302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Black" panose="020B0A04020102020204" pitchFamily="34" charset="0"/>
                  <a:cs typeface="Noto Sans Limbu" panose="020B0502040504020204" pitchFamily="34" charset="0"/>
                </a:rPr>
                <a:t>2</a:t>
              </a:r>
              <a:endParaRPr lang="en-US" dirty="0">
                <a:latin typeface="Arial Black" panose="020B0A04020102020204" pitchFamily="34" charset="0"/>
                <a:cs typeface="Noto Sans Limbu" panose="020B0502040504020204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446575" y="2889822"/>
            <a:ext cx="461963" cy="797872"/>
            <a:chOff x="611981" y="1001751"/>
            <a:chExt cx="461963" cy="797872"/>
          </a:xfrm>
        </p:grpSpPr>
        <p:pic>
          <p:nvPicPr>
            <p:cNvPr id="42" name="Picture 41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981" y="1001751"/>
              <a:ext cx="461963" cy="490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/>
            <p:cNvSpPr txBox="1"/>
            <p:nvPr/>
          </p:nvSpPr>
          <p:spPr>
            <a:xfrm>
              <a:off x="673685" y="14302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Black" panose="020B0A04020102020204" pitchFamily="34" charset="0"/>
                  <a:cs typeface="Noto Sans Limbu" panose="020B0502040504020204" pitchFamily="34" charset="0"/>
                </a:rPr>
                <a:t>1</a:t>
              </a:r>
              <a:endParaRPr lang="en-US" dirty="0">
                <a:latin typeface="Arial Black" panose="020B0A04020102020204" pitchFamily="34" charset="0"/>
                <a:cs typeface="Noto Sans Limbu" panose="020B0502040504020204" pitchFamily="34" charset="0"/>
              </a:endParaRPr>
            </a:p>
          </p:txBody>
        </p:sp>
      </p:grpSp>
      <p:pic>
        <p:nvPicPr>
          <p:cNvPr id="52" name="Picture 2" descr="C:\Users\htchen\AppData\Local\Microsoft\Windows\Temporary Internet Files\Content.IE5\RV62MT38\1024px-SuspensionBridge-diagram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782" y="2514600"/>
            <a:ext cx="1676400" cy="104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Group 53"/>
          <p:cNvGrpSpPr/>
          <p:nvPr/>
        </p:nvGrpSpPr>
        <p:grpSpPr>
          <a:xfrm>
            <a:off x="1894152" y="2898289"/>
            <a:ext cx="461963" cy="797872"/>
            <a:chOff x="1443037" y="1001751"/>
            <a:chExt cx="461963" cy="797872"/>
          </a:xfrm>
        </p:grpSpPr>
        <p:pic>
          <p:nvPicPr>
            <p:cNvPr id="55" name="Picture 54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3037" y="1001751"/>
              <a:ext cx="461963" cy="490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/>
            <p:cNvSpPr txBox="1"/>
            <p:nvPr/>
          </p:nvSpPr>
          <p:spPr>
            <a:xfrm>
              <a:off x="1504741" y="14302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Black" panose="020B0A04020102020204" pitchFamily="34" charset="0"/>
                  <a:cs typeface="Noto Sans Limbu" panose="020B0502040504020204" pitchFamily="34" charset="0"/>
                </a:rPr>
                <a:t>5</a:t>
              </a:r>
              <a:endParaRPr lang="en-US" dirty="0">
                <a:latin typeface="Arial Black" panose="020B0A04020102020204" pitchFamily="34" charset="0"/>
                <a:cs typeface="Noto Sans Limbu" panose="020B0502040504020204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337806" y="2898289"/>
            <a:ext cx="492443" cy="797872"/>
            <a:chOff x="1886691" y="1001751"/>
            <a:chExt cx="492443" cy="797872"/>
          </a:xfrm>
        </p:grpSpPr>
        <p:pic>
          <p:nvPicPr>
            <p:cNvPr id="58" name="Picture 6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1001751"/>
              <a:ext cx="461963" cy="490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/>
            <p:cNvSpPr txBox="1"/>
            <p:nvPr/>
          </p:nvSpPr>
          <p:spPr>
            <a:xfrm>
              <a:off x="1886691" y="143029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Black" panose="020B0A04020102020204" pitchFamily="34" charset="0"/>
                  <a:cs typeface="Noto Sans Limbu" panose="020B0502040504020204" pitchFamily="34" charset="0"/>
                </a:rPr>
                <a:t>10</a:t>
              </a:r>
              <a:endParaRPr lang="en-US" dirty="0">
                <a:latin typeface="Arial Black" panose="020B0A04020102020204" pitchFamily="34" charset="0"/>
                <a:cs typeface="Noto Sans Limbu" panose="020B05020405040202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360160" y="3178149"/>
            <a:ext cx="614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627851" y="3200400"/>
            <a:ext cx="691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772400" y="76200"/>
            <a:ext cx="990600" cy="914400"/>
            <a:chOff x="7772400" y="76200"/>
            <a:chExt cx="990600" cy="914400"/>
          </a:xfrm>
        </p:grpSpPr>
        <p:sp>
          <p:nvSpPr>
            <p:cNvPr id="11" name="Rounded Rectangle 10"/>
            <p:cNvSpPr/>
            <p:nvPr/>
          </p:nvSpPr>
          <p:spPr>
            <a:xfrm>
              <a:off x="7772400" y="76200"/>
              <a:ext cx="990600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848600" y="228600"/>
              <a:ext cx="8691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Arial Black" panose="020B0A04020102020204" pitchFamily="34" charset="0"/>
                  <a:cs typeface="Noto Sans Limbu" panose="020B0502040504020204" pitchFamily="34" charset="0"/>
                </a:rPr>
                <a:t>:</a:t>
              </a:r>
              <a:r>
                <a:rPr lang="en-US" sz="3200" dirty="0" smtClean="0">
                  <a:latin typeface="Arial Black" panose="020B0A04020102020204" pitchFamily="34" charset="0"/>
                  <a:cs typeface="Noto Sans Limbu" panose="020B0502040504020204" pitchFamily="34" charset="0"/>
                </a:rPr>
                <a:t>02</a:t>
              </a:r>
              <a:endParaRPr lang="en-US" sz="3200" dirty="0">
                <a:latin typeface="Arial Black" panose="020B0A04020102020204" pitchFamily="34" charset="0"/>
                <a:cs typeface="Noto Sans Limbu" panose="020B050204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736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6872553" y="2889822"/>
            <a:ext cx="461963" cy="797872"/>
            <a:chOff x="1037959" y="1001751"/>
            <a:chExt cx="461963" cy="797872"/>
          </a:xfrm>
        </p:grpSpPr>
        <p:pic>
          <p:nvPicPr>
            <p:cNvPr id="39" name="Picture 38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959" y="1001751"/>
              <a:ext cx="461963" cy="490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1104483" y="14302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Black" panose="020B0A04020102020204" pitchFamily="34" charset="0"/>
                  <a:cs typeface="Noto Sans Limbu" panose="020B0502040504020204" pitchFamily="34" charset="0"/>
                </a:rPr>
                <a:t>2</a:t>
              </a:r>
              <a:endParaRPr lang="en-US" dirty="0">
                <a:latin typeface="Arial Black" panose="020B0A04020102020204" pitchFamily="34" charset="0"/>
                <a:cs typeface="Noto Sans Limbu" panose="020B0502040504020204" pitchFamily="34" charset="0"/>
              </a:endParaRPr>
            </a:p>
          </p:txBody>
        </p:sp>
      </p:grpSp>
      <p:pic>
        <p:nvPicPr>
          <p:cNvPr id="52" name="Picture 2" descr="C:\Users\htchen\AppData\Local\Microsoft\Windows\Temporary Internet Files\Content.IE5\RV62MT38\1024px-SuspensionBridge-diagram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782" y="2514600"/>
            <a:ext cx="1676400" cy="104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Group 53"/>
          <p:cNvGrpSpPr/>
          <p:nvPr/>
        </p:nvGrpSpPr>
        <p:grpSpPr>
          <a:xfrm>
            <a:off x="1894152" y="2898289"/>
            <a:ext cx="461963" cy="797872"/>
            <a:chOff x="1443037" y="1001751"/>
            <a:chExt cx="461963" cy="797872"/>
          </a:xfrm>
        </p:grpSpPr>
        <p:pic>
          <p:nvPicPr>
            <p:cNvPr id="55" name="Picture 54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3037" y="1001751"/>
              <a:ext cx="461963" cy="490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/>
            <p:cNvSpPr txBox="1"/>
            <p:nvPr/>
          </p:nvSpPr>
          <p:spPr>
            <a:xfrm>
              <a:off x="1504741" y="14302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Black" panose="020B0A04020102020204" pitchFamily="34" charset="0"/>
                  <a:cs typeface="Noto Sans Limbu" panose="020B0502040504020204" pitchFamily="34" charset="0"/>
                </a:rPr>
                <a:t>5</a:t>
              </a:r>
              <a:endParaRPr lang="en-US" dirty="0">
                <a:latin typeface="Arial Black" panose="020B0A04020102020204" pitchFamily="34" charset="0"/>
                <a:cs typeface="Noto Sans Limbu" panose="020B0502040504020204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337806" y="2898289"/>
            <a:ext cx="492443" cy="797872"/>
            <a:chOff x="1886691" y="1001751"/>
            <a:chExt cx="492443" cy="797872"/>
          </a:xfrm>
        </p:grpSpPr>
        <p:pic>
          <p:nvPicPr>
            <p:cNvPr id="58" name="Picture 6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1001751"/>
              <a:ext cx="461963" cy="490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/>
            <p:cNvSpPr txBox="1"/>
            <p:nvPr/>
          </p:nvSpPr>
          <p:spPr>
            <a:xfrm>
              <a:off x="1886691" y="143029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Black" panose="020B0A04020102020204" pitchFamily="34" charset="0"/>
                  <a:cs typeface="Noto Sans Limbu" panose="020B0502040504020204" pitchFamily="34" charset="0"/>
                </a:rPr>
                <a:t>10</a:t>
              </a:r>
              <a:endParaRPr lang="en-US" dirty="0">
                <a:latin typeface="Arial Black" panose="020B0A04020102020204" pitchFamily="34" charset="0"/>
                <a:cs typeface="Noto Sans Limbu" panose="020B05020405040202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360160" y="3178149"/>
            <a:ext cx="614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627851" y="3200400"/>
            <a:ext cx="691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772400" y="76200"/>
            <a:ext cx="990600" cy="914400"/>
            <a:chOff x="7772400" y="76200"/>
            <a:chExt cx="990600" cy="914400"/>
          </a:xfrm>
        </p:grpSpPr>
        <p:sp>
          <p:nvSpPr>
            <p:cNvPr id="11" name="Rounded Rectangle 10"/>
            <p:cNvSpPr/>
            <p:nvPr/>
          </p:nvSpPr>
          <p:spPr>
            <a:xfrm>
              <a:off x="7772400" y="76200"/>
              <a:ext cx="990600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848600" y="228600"/>
              <a:ext cx="8691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Arial Black" panose="020B0A04020102020204" pitchFamily="34" charset="0"/>
                  <a:cs typeface="Noto Sans Limbu" panose="020B0502040504020204" pitchFamily="34" charset="0"/>
                </a:rPr>
                <a:t>:</a:t>
              </a:r>
              <a:r>
                <a:rPr lang="en-US" sz="3200" dirty="0" smtClean="0">
                  <a:latin typeface="Arial Black" panose="020B0A04020102020204" pitchFamily="34" charset="0"/>
                  <a:cs typeface="Noto Sans Limbu" panose="020B0502040504020204" pitchFamily="34" charset="0"/>
                </a:rPr>
                <a:t>03</a:t>
              </a:r>
              <a:endParaRPr lang="en-US" sz="3200" dirty="0">
                <a:latin typeface="Arial Black" panose="020B0A04020102020204" pitchFamily="34" charset="0"/>
                <a:cs typeface="Noto Sans Limbu" panose="020B0502040504020204" pitchFamily="34" charset="0"/>
              </a:endParaRPr>
            </a:p>
          </p:txBody>
        </p:sp>
      </p:grpSp>
      <p:pic>
        <p:nvPicPr>
          <p:cNvPr id="21" name="Picture 5" descr="C:\Users\htchen\AppData\Local\Microsoft\Windows\Temporary Internet Files\Content.IE5\5MOZTCO2\Greek_Symbol_of_Truth[1]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305050"/>
            <a:ext cx="26647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/>
          <p:cNvGrpSpPr/>
          <p:nvPr/>
        </p:nvGrpSpPr>
        <p:grpSpPr>
          <a:xfrm>
            <a:off x="4291542" y="2631128"/>
            <a:ext cx="461963" cy="797872"/>
            <a:chOff x="611981" y="1001751"/>
            <a:chExt cx="461963" cy="797872"/>
          </a:xfrm>
        </p:grpSpPr>
        <p:pic>
          <p:nvPicPr>
            <p:cNvPr id="23" name="Picture 22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981" y="1001751"/>
              <a:ext cx="461963" cy="490580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673685" y="14302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Black" panose="020B0A04020102020204" pitchFamily="34" charset="0"/>
                  <a:cs typeface="Noto Sans Limbu" panose="020B0502040504020204" pitchFamily="34" charset="0"/>
                </a:rPr>
                <a:t>1</a:t>
              </a:r>
              <a:endParaRPr lang="en-US" dirty="0">
                <a:latin typeface="Arial Black" panose="020B0A04020102020204" pitchFamily="34" charset="0"/>
                <a:cs typeface="Noto Sans Limbu" panose="020B050204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85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6872553" y="2889822"/>
            <a:ext cx="461963" cy="797872"/>
            <a:chOff x="1037959" y="1001751"/>
            <a:chExt cx="461963" cy="797872"/>
          </a:xfrm>
        </p:grpSpPr>
        <p:pic>
          <p:nvPicPr>
            <p:cNvPr id="39" name="Picture 38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959" y="1001751"/>
              <a:ext cx="461963" cy="490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1104483" y="14302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Black" panose="020B0A04020102020204" pitchFamily="34" charset="0"/>
                  <a:cs typeface="Noto Sans Limbu" panose="020B0502040504020204" pitchFamily="34" charset="0"/>
                </a:rPr>
                <a:t>2</a:t>
              </a:r>
              <a:endParaRPr lang="en-US" dirty="0">
                <a:latin typeface="Arial Black" panose="020B0A04020102020204" pitchFamily="34" charset="0"/>
                <a:cs typeface="Noto Sans Limbu" panose="020B0502040504020204" pitchFamily="34" charset="0"/>
              </a:endParaRPr>
            </a:p>
          </p:txBody>
        </p:sp>
      </p:grpSp>
      <p:pic>
        <p:nvPicPr>
          <p:cNvPr id="52" name="Picture 2" descr="C:\Users\htchen\AppData\Local\Microsoft\Windows\Temporary Internet Files\Content.IE5\RV62MT38\1024px-SuspensionBridge-diagram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782" y="2514600"/>
            <a:ext cx="1676400" cy="104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Group 53"/>
          <p:cNvGrpSpPr/>
          <p:nvPr/>
        </p:nvGrpSpPr>
        <p:grpSpPr>
          <a:xfrm>
            <a:off x="1894152" y="2898289"/>
            <a:ext cx="461963" cy="797872"/>
            <a:chOff x="1443037" y="1001751"/>
            <a:chExt cx="461963" cy="797872"/>
          </a:xfrm>
        </p:grpSpPr>
        <p:pic>
          <p:nvPicPr>
            <p:cNvPr id="55" name="Picture 54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3037" y="1001751"/>
              <a:ext cx="461963" cy="490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/>
            <p:cNvSpPr txBox="1"/>
            <p:nvPr/>
          </p:nvSpPr>
          <p:spPr>
            <a:xfrm>
              <a:off x="1504741" y="14302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Black" panose="020B0A04020102020204" pitchFamily="34" charset="0"/>
                  <a:cs typeface="Noto Sans Limbu" panose="020B0502040504020204" pitchFamily="34" charset="0"/>
                </a:rPr>
                <a:t>5</a:t>
              </a:r>
              <a:endParaRPr lang="en-US" dirty="0">
                <a:latin typeface="Arial Black" panose="020B0A04020102020204" pitchFamily="34" charset="0"/>
                <a:cs typeface="Noto Sans Limbu" panose="020B0502040504020204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337806" y="2898289"/>
            <a:ext cx="492443" cy="797872"/>
            <a:chOff x="1886691" y="1001751"/>
            <a:chExt cx="492443" cy="797872"/>
          </a:xfrm>
        </p:grpSpPr>
        <p:pic>
          <p:nvPicPr>
            <p:cNvPr id="58" name="Picture 6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1001751"/>
              <a:ext cx="461963" cy="490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/>
            <p:cNvSpPr txBox="1"/>
            <p:nvPr/>
          </p:nvSpPr>
          <p:spPr>
            <a:xfrm>
              <a:off x="1886691" y="143029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Black" panose="020B0A04020102020204" pitchFamily="34" charset="0"/>
                  <a:cs typeface="Noto Sans Limbu" panose="020B0502040504020204" pitchFamily="34" charset="0"/>
                </a:rPr>
                <a:t>10</a:t>
              </a:r>
              <a:endParaRPr lang="en-US" dirty="0">
                <a:latin typeface="Arial Black" panose="020B0A04020102020204" pitchFamily="34" charset="0"/>
                <a:cs typeface="Noto Sans Limbu" panose="020B05020405040202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360160" y="3178149"/>
            <a:ext cx="614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627851" y="3200400"/>
            <a:ext cx="691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772400" y="76200"/>
            <a:ext cx="990600" cy="914400"/>
            <a:chOff x="7772400" y="76200"/>
            <a:chExt cx="990600" cy="914400"/>
          </a:xfrm>
        </p:grpSpPr>
        <p:sp>
          <p:nvSpPr>
            <p:cNvPr id="11" name="Rounded Rectangle 10"/>
            <p:cNvSpPr/>
            <p:nvPr/>
          </p:nvSpPr>
          <p:spPr>
            <a:xfrm>
              <a:off x="7772400" y="76200"/>
              <a:ext cx="990600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848600" y="228600"/>
              <a:ext cx="8691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Arial Black" panose="020B0A04020102020204" pitchFamily="34" charset="0"/>
                  <a:cs typeface="Noto Sans Limbu" panose="020B0502040504020204" pitchFamily="34" charset="0"/>
                </a:rPr>
                <a:t>:</a:t>
              </a:r>
              <a:r>
                <a:rPr lang="en-US" sz="3200" dirty="0" smtClean="0">
                  <a:latin typeface="Arial Black" panose="020B0A04020102020204" pitchFamily="34" charset="0"/>
                  <a:cs typeface="Noto Sans Limbu" panose="020B0502040504020204" pitchFamily="34" charset="0"/>
                </a:rPr>
                <a:t>03</a:t>
              </a:r>
              <a:endParaRPr lang="en-US" sz="3200" dirty="0">
                <a:latin typeface="Arial Black" panose="020B0A04020102020204" pitchFamily="34" charset="0"/>
                <a:cs typeface="Noto Sans Limbu" panose="020B0502040504020204" pitchFamily="34" charset="0"/>
              </a:endParaRPr>
            </a:p>
          </p:txBody>
        </p:sp>
      </p:grpSp>
      <p:pic>
        <p:nvPicPr>
          <p:cNvPr id="25" name="Picture 5" descr="C:\Users\htchen\AppData\Local\Microsoft\Windows\Temporary Internet Files\Content.IE5\5MOZTCO2\Greek_Symbol_of_Truth[1]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726378"/>
            <a:ext cx="26647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1143000" y="2895600"/>
            <a:ext cx="461963" cy="797872"/>
            <a:chOff x="611981" y="1001751"/>
            <a:chExt cx="461963" cy="797872"/>
          </a:xfrm>
        </p:grpSpPr>
        <p:pic>
          <p:nvPicPr>
            <p:cNvPr id="27" name="Picture 26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981" y="1001751"/>
              <a:ext cx="461963" cy="490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673685" y="14302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Black" panose="020B0A04020102020204" pitchFamily="34" charset="0"/>
                  <a:cs typeface="Noto Sans Limbu" panose="020B0502040504020204" pitchFamily="34" charset="0"/>
                </a:rPr>
                <a:t>1</a:t>
              </a:r>
              <a:endParaRPr lang="en-US" dirty="0">
                <a:latin typeface="Arial Black" panose="020B0A04020102020204" pitchFamily="34" charset="0"/>
                <a:cs typeface="Noto Sans Limbu" panose="020B050204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226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6872553" y="2889822"/>
            <a:ext cx="461963" cy="797872"/>
            <a:chOff x="1037959" y="1001751"/>
            <a:chExt cx="461963" cy="797872"/>
          </a:xfrm>
        </p:grpSpPr>
        <p:pic>
          <p:nvPicPr>
            <p:cNvPr id="39" name="Picture 38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959" y="1001751"/>
              <a:ext cx="461963" cy="490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1104483" y="14302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Black" panose="020B0A04020102020204" pitchFamily="34" charset="0"/>
                  <a:cs typeface="Noto Sans Limbu" panose="020B0502040504020204" pitchFamily="34" charset="0"/>
                </a:rPr>
                <a:t>2</a:t>
              </a:r>
              <a:endParaRPr lang="en-US" dirty="0">
                <a:latin typeface="Arial Black" panose="020B0A04020102020204" pitchFamily="34" charset="0"/>
                <a:cs typeface="Noto Sans Limbu" panose="020B0502040504020204" pitchFamily="34" charset="0"/>
              </a:endParaRPr>
            </a:p>
          </p:txBody>
        </p:sp>
      </p:grpSp>
      <p:pic>
        <p:nvPicPr>
          <p:cNvPr id="52" name="Picture 2" descr="C:\Users\htchen\AppData\Local\Microsoft\Windows\Temporary Internet Files\Content.IE5\RV62MT38\1024px-SuspensionBridge-diagram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782" y="2514600"/>
            <a:ext cx="1676400" cy="104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3360160" y="3178149"/>
            <a:ext cx="614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627851" y="3200400"/>
            <a:ext cx="691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772400" y="76200"/>
            <a:ext cx="990600" cy="914400"/>
            <a:chOff x="7772400" y="76200"/>
            <a:chExt cx="990600" cy="914400"/>
          </a:xfrm>
        </p:grpSpPr>
        <p:sp>
          <p:nvSpPr>
            <p:cNvPr id="11" name="Rounded Rectangle 10"/>
            <p:cNvSpPr/>
            <p:nvPr/>
          </p:nvSpPr>
          <p:spPr>
            <a:xfrm>
              <a:off x="7772400" y="76200"/>
              <a:ext cx="990600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848600" y="228600"/>
              <a:ext cx="8691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Arial Black" panose="020B0A04020102020204" pitchFamily="34" charset="0"/>
                  <a:cs typeface="Noto Sans Limbu" panose="020B0502040504020204" pitchFamily="34" charset="0"/>
                </a:rPr>
                <a:t>:</a:t>
              </a:r>
              <a:r>
                <a:rPr lang="en-US" sz="3200" dirty="0">
                  <a:latin typeface="Arial Black" panose="020B0A04020102020204" pitchFamily="34" charset="0"/>
                  <a:cs typeface="Noto Sans Limbu" panose="020B0502040504020204" pitchFamily="34" charset="0"/>
                </a:rPr>
                <a:t>1</a:t>
              </a:r>
              <a:r>
                <a:rPr lang="en-US" sz="3200" dirty="0" smtClean="0">
                  <a:latin typeface="Arial Black" panose="020B0A04020102020204" pitchFamily="34" charset="0"/>
                  <a:cs typeface="Noto Sans Limbu" panose="020B0502040504020204" pitchFamily="34" charset="0"/>
                </a:rPr>
                <a:t>3</a:t>
              </a:r>
              <a:endParaRPr lang="en-US" sz="3200" dirty="0">
                <a:latin typeface="Arial Black" panose="020B0A04020102020204" pitchFamily="34" charset="0"/>
                <a:cs typeface="Noto Sans Limbu" panose="020B0502040504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143000" y="2895600"/>
            <a:ext cx="461963" cy="797872"/>
            <a:chOff x="611981" y="1001751"/>
            <a:chExt cx="461963" cy="797872"/>
          </a:xfrm>
        </p:grpSpPr>
        <p:pic>
          <p:nvPicPr>
            <p:cNvPr id="27" name="Picture 26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981" y="1001751"/>
              <a:ext cx="461963" cy="490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673685" y="14302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Black" panose="020B0A04020102020204" pitchFamily="34" charset="0"/>
                  <a:cs typeface="Noto Sans Limbu" panose="020B0502040504020204" pitchFamily="34" charset="0"/>
                </a:rPr>
                <a:t>1</a:t>
              </a:r>
              <a:endParaRPr lang="en-US" dirty="0">
                <a:latin typeface="Arial Black" panose="020B0A04020102020204" pitchFamily="34" charset="0"/>
                <a:cs typeface="Noto Sans Limbu" panose="020B0502040504020204" pitchFamily="34" charset="0"/>
              </a:endParaRPr>
            </a:p>
          </p:txBody>
        </p:sp>
      </p:grpSp>
      <p:pic>
        <p:nvPicPr>
          <p:cNvPr id="21" name="Picture 5" descr="C:\Users\htchen\AppData\Local\Microsoft\Windows\Temporary Internet Files\Content.IE5\5MOZTCO2\Greek_Symbol_of_Truth[1]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330" y="2305050"/>
            <a:ext cx="26647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/>
          <p:cNvGrpSpPr/>
          <p:nvPr/>
        </p:nvGrpSpPr>
        <p:grpSpPr>
          <a:xfrm>
            <a:off x="4245503" y="2631128"/>
            <a:ext cx="461963" cy="797872"/>
            <a:chOff x="1443037" y="1001751"/>
            <a:chExt cx="461963" cy="797872"/>
          </a:xfrm>
        </p:grpSpPr>
        <p:pic>
          <p:nvPicPr>
            <p:cNvPr id="23" name="Picture 22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3037" y="1001751"/>
              <a:ext cx="461963" cy="490580"/>
            </a:xfrm>
            <a:prstGeom prst="rect">
              <a:avLst/>
            </a:prstGeom>
            <a:noFill/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1504741" y="14302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Black" panose="020B0A04020102020204" pitchFamily="34" charset="0"/>
                  <a:cs typeface="Noto Sans Limbu" panose="020B0502040504020204" pitchFamily="34" charset="0"/>
                </a:rPr>
                <a:t>5</a:t>
              </a:r>
              <a:endParaRPr lang="en-US" dirty="0">
                <a:latin typeface="Arial Black" panose="020B0A04020102020204" pitchFamily="34" charset="0"/>
                <a:cs typeface="Noto Sans Limbu" panose="020B0502040504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89157" y="2631128"/>
            <a:ext cx="492443" cy="797872"/>
            <a:chOff x="1886691" y="1001751"/>
            <a:chExt cx="492443" cy="797872"/>
          </a:xfrm>
        </p:grpSpPr>
        <p:pic>
          <p:nvPicPr>
            <p:cNvPr id="30" name="Picture 6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1001751"/>
              <a:ext cx="461963" cy="490580"/>
            </a:xfrm>
            <a:prstGeom prst="rect">
              <a:avLst/>
            </a:prstGeom>
            <a:noFill/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1886691" y="143029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Black" panose="020B0A04020102020204" pitchFamily="34" charset="0"/>
                  <a:cs typeface="Noto Sans Limbu" panose="020B0502040504020204" pitchFamily="34" charset="0"/>
                </a:rPr>
                <a:t>10</a:t>
              </a:r>
              <a:endParaRPr lang="en-US" dirty="0">
                <a:latin typeface="Arial Black" panose="020B0A04020102020204" pitchFamily="34" charset="0"/>
                <a:cs typeface="Noto Sans Limbu" panose="020B050204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575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2" descr="C:\Users\htchen\AppData\Local\Microsoft\Windows\Temporary Internet Files\Content.IE5\RV62MT38\1024px-SuspensionBridge-diagram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782" y="2514600"/>
            <a:ext cx="1676400" cy="104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Group 53"/>
          <p:cNvGrpSpPr/>
          <p:nvPr/>
        </p:nvGrpSpPr>
        <p:grpSpPr>
          <a:xfrm>
            <a:off x="7293503" y="2898289"/>
            <a:ext cx="461963" cy="797872"/>
            <a:chOff x="1443037" y="1001751"/>
            <a:chExt cx="461963" cy="797872"/>
          </a:xfrm>
        </p:grpSpPr>
        <p:pic>
          <p:nvPicPr>
            <p:cNvPr id="55" name="Picture 54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3037" y="1001751"/>
              <a:ext cx="461963" cy="490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/>
            <p:cNvSpPr txBox="1"/>
            <p:nvPr/>
          </p:nvSpPr>
          <p:spPr>
            <a:xfrm>
              <a:off x="1504741" y="14302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Black" panose="020B0A04020102020204" pitchFamily="34" charset="0"/>
                  <a:cs typeface="Noto Sans Limbu" panose="020B0502040504020204" pitchFamily="34" charset="0"/>
                </a:rPr>
                <a:t>5</a:t>
              </a:r>
              <a:endParaRPr lang="en-US" dirty="0">
                <a:latin typeface="Arial Black" panose="020B0A04020102020204" pitchFamily="34" charset="0"/>
                <a:cs typeface="Noto Sans Limbu" panose="020B0502040504020204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737157" y="2898289"/>
            <a:ext cx="492443" cy="797872"/>
            <a:chOff x="1886691" y="1001751"/>
            <a:chExt cx="492443" cy="797872"/>
          </a:xfrm>
        </p:grpSpPr>
        <p:pic>
          <p:nvPicPr>
            <p:cNvPr id="58" name="Picture 6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1001751"/>
              <a:ext cx="461963" cy="490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/>
            <p:cNvSpPr txBox="1"/>
            <p:nvPr/>
          </p:nvSpPr>
          <p:spPr>
            <a:xfrm>
              <a:off x="1886691" y="143029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Black" panose="020B0A04020102020204" pitchFamily="34" charset="0"/>
                  <a:cs typeface="Noto Sans Limbu" panose="020B0502040504020204" pitchFamily="34" charset="0"/>
                </a:rPr>
                <a:t>10</a:t>
              </a:r>
              <a:endParaRPr lang="en-US" dirty="0">
                <a:latin typeface="Arial Black" panose="020B0A04020102020204" pitchFamily="34" charset="0"/>
                <a:cs typeface="Noto Sans Limbu" panose="020B05020405040202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360160" y="3178149"/>
            <a:ext cx="614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627851" y="3200400"/>
            <a:ext cx="691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772400" y="76200"/>
            <a:ext cx="990600" cy="914400"/>
            <a:chOff x="7772400" y="76200"/>
            <a:chExt cx="990600" cy="914400"/>
          </a:xfrm>
        </p:grpSpPr>
        <p:sp>
          <p:nvSpPr>
            <p:cNvPr id="11" name="Rounded Rectangle 10"/>
            <p:cNvSpPr/>
            <p:nvPr/>
          </p:nvSpPr>
          <p:spPr>
            <a:xfrm>
              <a:off x="7772400" y="76200"/>
              <a:ext cx="990600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848600" y="228600"/>
              <a:ext cx="8691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Arial Black" panose="020B0A04020102020204" pitchFamily="34" charset="0"/>
                  <a:cs typeface="Noto Sans Limbu" panose="020B0502040504020204" pitchFamily="34" charset="0"/>
                </a:rPr>
                <a:t>:</a:t>
              </a:r>
              <a:r>
                <a:rPr lang="en-US" sz="3200" dirty="0">
                  <a:latin typeface="Arial Black" panose="020B0A04020102020204" pitchFamily="34" charset="0"/>
                  <a:cs typeface="Noto Sans Limbu" panose="020B0502040504020204" pitchFamily="34" charset="0"/>
                </a:rPr>
                <a:t>1</a:t>
              </a:r>
              <a:r>
                <a:rPr lang="en-US" sz="3200" dirty="0" smtClean="0">
                  <a:latin typeface="Arial Black" panose="020B0A04020102020204" pitchFamily="34" charset="0"/>
                  <a:cs typeface="Noto Sans Limbu" panose="020B0502040504020204" pitchFamily="34" charset="0"/>
                </a:rPr>
                <a:t>3</a:t>
              </a:r>
              <a:endParaRPr lang="en-US" sz="3200" dirty="0">
                <a:latin typeface="Arial Black" panose="020B0A04020102020204" pitchFamily="34" charset="0"/>
                <a:cs typeface="Noto Sans Limbu" panose="020B0502040504020204" pitchFamily="34" charset="0"/>
              </a:endParaRPr>
            </a:p>
          </p:txBody>
        </p:sp>
      </p:grpSp>
      <p:pic>
        <p:nvPicPr>
          <p:cNvPr id="25" name="Picture 5" descr="C:\Users\htchen\AppData\Local\Microsoft\Windows\Temporary Internet Files\Content.IE5\5MOZTCO2\Greek_Symbol_of_Truth[1]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726378"/>
            <a:ext cx="26647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1143000" y="2895600"/>
            <a:ext cx="461963" cy="797872"/>
            <a:chOff x="611981" y="1001751"/>
            <a:chExt cx="461963" cy="797872"/>
          </a:xfrm>
        </p:grpSpPr>
        <p:pic>
          <p:nvPicPr>
            <p:cNvPr id="27" name="Picture 26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981" y="1001751"/>
              <a:ext cx="461963" cy="490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673685" y="14302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Black" panose="020B0A04020102020204" pitchFamily="34" charset="0"/>
                  <a:cs typeface="Noto Sans Limbu" panose="020B0502040504020204" pitchFamily="34" charset="0"/>
                </a:rPr>
                <a:t>1</a:t>
              </a:r>
              <a:endParaRPr lang="en-US" dirty="0">
                <a:latin typeface="Arial Black" panose="020B0A04020102020204" pitchFamily="34" charset="0"/>
                <a:cs typeface="Noto Sans Limbu" panose="020B0502040504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872553" y="2889822"/>
            <a:ext cx="461963" cy="797872"/>
            <a:chOff x="1037959" y="1001751"/>
            <a:chExt cx="461963" cy="797872"/>
          </a:xfrm>
        </p:grpSpPr>
        <p:pic>
          <p:nvPicPr>
            <p:cNvPr id="39" name="Picture 38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959" y="1001751"/>
              <a:ext cx="461963" cy="490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1104483" y="14302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Black" panose="020B0A04020102020204" pitchFamily="34" charset="0"/>
                  <a:cs typeface="Noto Sans Limbu" panose="020B0502040504020204" pitchFamily="34" charset="0"/>
                </a:rPr>
                <a:t>2</a:t>
              </a:r>
              <a:endParaRPr lang="en-US" dirty="0">
                <a:latin typeface="Arial Black" panose="020B0A04020102020204" pitchFamily="34" charset="0"/>
                <a:cs typeface="Noto Sans Limbu" panose="020B050204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398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2" descr="C:\Users\htchen\AppData\Local\Microsoft\Windows\Temporary Internet Files\Content.IE5\RV62MT38\1024px-SuspensionBridge-diagram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782" y="2514600"/>
            <a:ext cx="1676400" cy="104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Group 53"/>
          <p:cNvGrpSpPr/>
          <p:nvPr/>
        </p:nvGrpSpPr>
        <p:grpSpPr>
          <a:xfrm>
            <a:off x="7293503" y="2898289"/>
            <a:ext cx="461963" cy="797872"/>
            <a:chOff x="1443037" y="1001751"/>
            <a:chExt cx="461963" cy="797872"/>
          </a:xfrm>
        </p:grpSpPr>
        <p:pic>
          <p:nvPicPr>
            <p:cNvPr id="55" name="Picture 54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3037" y="1001751"/>
              <a:ext cx="461963" cy="490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/>
            <p:cNvSpPr txBox="1"/>
            <p:nvPr/>
          </p:nvSpPr>
          <p:spPr>
            <a:xfrm>
              <a:off x="1504741" y="14302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Black" panose="020B0A04020102020204" pitchFamily="34" charset="0"/>
                  <a:cs typeface="Noto Sans Limbu" panose="020B0502040504020204" pitchFamily="34" charset="0"/>
                </a:rPr>
                <a:t>5</a:t>
              </a:r>
              <a:endParaRPr lang="en-US" dirty="0">
                <a:latin typeface="Arial Black" panose="020B0A04020102020204" pitchFamily="34" charset="0"/>
                <a:cs typeface="Noto Sans Limbu" panose="020B0502040504020204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737157" y="2898289"/>
            <a:ext cx="492443" cy="797872"/>
            <a:chOff x="1886691" y="1001751"/>
            <a:chExt cx="492443" cy="797872"/>
          </a:xfrm>
        </p:grpSpPr>
        <p:pic>
          <p:nvPicPr>
            <p:cNvPr id="58" name="Picture 6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1001751"/>
              <a:ext cx="461963" cy="490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/>
            <p:cNvSpPr txBox="1"/>
            <p:nvPr/>
          </p:nvSpPr>
          <p:spPr>
            <a:xfrm>
              <a:off x="1886691" y="143029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Black" panose="020B0A04020102020204" pitchFamily="34" charset="0"/>
                  <a:cs typeface="Noto Sans Limbu" panose="020B0502040504020204" pitchFamily="34" charset="0"/>
                </a:rPr>
                <a:t>10</a:t>
              </a:r>
              <a:endParaRPr lang="en-US" dirty="0">
                <a:latin typeface="Arial Black" panose="020B0A04020102020204" pitchFamily="34" charset="0"/>
                <a:cs typeface="Noto Sans Limbu" panose="020B05020405040202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360160" y="3178149"/>
            <a:ext cx="614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627851" y="3200400"/>
            <a:ext cx="691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772400" y="76200"/>
            <a:ext cx="990600" cy="914400"/>
            <a:chOff x="7772400" y="76200"/>
            <a:chExt cx="990600" cy="914400"/>
          </a:xfrm>
        </p:grpSpPr>
        <p:sp>
          <p:nvSpPr>
            <p:cNvPr id="11" name="Rounded Rectangle 10"/>
            <p:cNvSpPr/>
            <p:nvPr/>
          </p:nvSpPr>
          <p:spPr>
            <a:xfrm>
              <a:off x="7772400" y="76200"/>
              <a:ext cx="990600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848600" y="228600"/>
              <a:ext cx="8691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Arial Black" panose="020B0A04020102020204" pitchFamily="34" charset="0"/>
                  <a:cs typeface="Noto Sans Limbu" panose="020B0502040504020204" pitchFamily="34" charset="0"/>
                </a:rPr>
                <a:t>:</a:t>
              </a:r>
              <a:r>
                <a:rPr lang="en-US" sz="3200" dirty="0" smtClean="0">
                  <a:latin typeface="Arial Black" panose="020B0A04020102020204" pitchFamily="34" charset="0"/>
                  <a:cs typeface="Noto Sans Limbu" panose="020B0502040504020204" pitchFamily="34" charset="0"/>
                </a:rPr>
                <a:t>1</a:t>
              </a:r>
              <a:r>
                <a:rPr lang="en-US" sz="3200" dirty="0">
                  <a:latin typeface="Arial Black" panose="020B0A04020102020204" pitchFamily="34" charset="0"/>
                  <a:cs typeface="Noto Sans Limbu" panose="020B0502040504020204" pitchFamily="34" charset="0"/>
                </a:rPr>
                <a:t>5</a:t>
              </a:r>
              <a:endParaRPr lang="en-US" sz="3200" dirty="0">
                <a:latin typeface="Arial Black" panose="020B0A04020102020204" pitchFamily="34" charset="0"/>
                <a:cs typeface="Noto Sans Limbu" panose="020B0502040504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143000" y="2895600"/>
            <a:ext cx="461963" cy="797872"/>
            <a:chOff x="611981" y="1001751"/>
            <a:chExt cx="461963" cy="797872"/>
          </a:xfrm>
        </p:grpSpPr>
        <p:pic>
          <p:nvPicPr>
            <p:cNvPr id="27" name="Picture 26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981" y="1001751"/>
              <a:ext cx="461963" cy="490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673685" y="14302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Black" panose="020B0A04020102020204" pitchFamily="34" charset="0"/>
                  <a:cs typeface="Noto Sans Limbu" panose="020B0502040504020204" pitchFamily="34" charset="0"/>
                </a:rPr>
                <a:t>1</a:t>
              </a:r>
              <a:endParaRPr lang="en-US" dirty="0">
                <a:latin typeface="Arial Black" panose="020B0A04020102020204" pitchFamily="34" charset="0"/>
                <a:cs typeface="Noto Sans Limbu" panose="020B0502040504020204" pitchFamily="34" charset="0"/>
              </a:endParaRPr>
            </a:p>
          </p:txBody>
        </p:sp>
      </p:grpSp>
      <p:pic>
        <p:nvPicPr>
          <p:cNvPr id="21" name="Picture 5" descr="C:\Users\htchen\AppData\Local\Microsoft\Windows\Temporary Internet Files\Content.IE5\5MOZTCO2\Greek_Symbol_of_Truth[1]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305050"/>
            <a:ext cx="26647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/>
          <p:cNvGrpSpPr/>
          <p:nvPr/>
        </p:nvGrpSpPr>
        <p:grpSpPr>
          <a:xfrm>
            <a:off x="4267200" y="2631128"/>
            <a:ext cx="461963" cy="797872"/>
            <a:chOff x="1037959" y="1001751"/>
            <a:chExt cx="461963" cy="797872"/>
          </a:xfrm>
        </p:grpSpPr>
        <p:pic>
          <p:nvPicPr>
            <p:cNvPr id="23" name="Picture 22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959" y="1001751"/>
              <a:ext cx="461963" cy="490580"/>
            </a:xfrm>
            <a:prstGeom prst="rect">
              <a:avLst/>
            </a:prstGeom>
            <a:noFill/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1104483" y="14302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Black" panose="020B0A04020102020204" pitchFamily="34" charset="0"/>
                  <a:cs typeface="Noto Sans Limbu" panose="020B0502040504020204" pitchFamily="34" charset="0"/>
                </a:rPr>
                <a:t>2</a:t>
              </a:r>
              <a:endParaRPr lang="en-US" dirty="0">
                <a:latin typeface="Arial Black" panose="020B0A04020102020204" pitchFamily="34" charset="0"/>
                <a:cs typeface="Noto Sans Limbu" panose="020B050204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447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2" descr="C:\Users\htchen\AppData\Local\Microsoft\Windows\Temporary Internet Files\Content.IE5\RV62MT38\1024px-SuspensionBridge-diagram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782" y="2514600"/>
            <a:ext cx="1676400" cy="104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Group 53"/>
          <p:cNvGrpSpPr/>
          <p:nvPr/>
        </p:nvGrpSpPr>
        <p:grpSpPr>
          <a:xfrm>
            <a:off x="7293503" y="2898289"/>
            <a:ext cx="461963" cy="797872"/>
            <a:chOff x="1443037" y="1001751"/>
            <a:chExt cx="461963" cy="797872"/>
          </a:xfrm>
        </p:grpSpPr>
        <p:pic>
          <p:nvPicPr>
            <p:cNvPr id="55" name="Picture 54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3037" y="1001751"/>
              <a:ext cx="461963" cy="490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/>
            <p:cNvSpPr txBox="1"/>
            <p:nvPr/>
          </p:nvSpPr>
          <p:spPr>
            <a:xfrm>
              <a:off x="1504741" y="14302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Black" panose="020B0A04020102020204" pitchFamily="34" charset="0"/>
                  <a:cs typeface="Noto Sans Limbu" panose="020B0502040504020204" pitchFamily="34" charset="0"/>
                </a:rPr>
                <a:t>5</a:t>
              </a:r>
              <a:endParaRPr lang="en-US" dirty="0">
                <a:latin typeface="Arial Black" panose="020B0A04020102020204" pitchFamily="34" charset="0"/>
                <a:cs typeface="Noto Sans Limbu" panose="020B0502040504020204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737157" y="2898289"/>
            <a:ext cx="492443" cy="797872"/>
            <a:chOff x="1886691" y="1001751"/>
            <a:chExt cx="492443" cy="797872"/>
          </a:xfrm>
        </p:grpSpPr>
        <p:pic>
          <p:nvPicPr>
            <p:cNvPr id="58" name="Picture 6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1001751"/>
              <a:ext cx="461963" cy="490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/>
            <p:cNvSpPr txBox="1"/>
            <p:nvPr/>
          </p:nvSpPr>
          <p:spPr>
            <a:xfrm>
              <a:off x="1886691" y="143029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Black" panose="020B0A04020102020204" pitchFamily="34" charset="0"/>
                  <a:cs typeface="Noto Sans Limbu" panose="020B0502040504020204" pitchFamily="34" charset="0"/>
                </a:rPr>
                <a:t>10</a:t>
              </a:r>
              <a:endParaRPr lang="en-US" dirty="0">
                <a:latin typeface="Arial Black" panose="020B0A04020102020204" pitchFamily="34" charset="0"/>
                <a:cs typeface="Noto Sans Limbu" panose="020B05020405040202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360160" y="3178149"/>
            <a:ext cx="614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627851" y="3200400"/>
            <a:ext cx="691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772400" y="76200"/>
            <a:ext cx="990600" cy="914400"/>
            <a:chOff x="7772400" y="76200"/>
            <a:chExt cx="990600" cy="914400"/>
          </a:xfrm>
        </p:grpSpPr>
        <p:sp>
          <p:nvSpPr>
            <p:cNvPr id="11" name="Rounded Rectangle 10"/>
            <p:cNvSpPr/>
            <p:nvPr/>
          </p:nvSpPr>
          <p:spPr>
            <a:xfrm>
              <a:off x="7772400" y="76200"/>
              <a:ext cx="990600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848600" y="228600"/>
              <a:ext cx="8691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Arial Black" panose="020B0A04020102020204" pitchFamily="34" charset="0"/>
                  <a:cs typeface="Noto Sans Limbu" panose="020B0502040504020204" pitchFamily="34" charset="0"/>
                </a:rPr>
                <a:t>:</a:t>
              </a:r>
              <a:r>
                <a:rPr lang="en-US" sz="3200" dirty="0" smtClean="0">
                  <a:latin typeface="Arial Black" panose="020B0A04020102020204" pitchFamily="34" charset="0"/>
                  <a:cs typeface="Noto Sans Limbu" panose="020B0502040504020204" pitchFamily="34" charset="0"/>
                </a:rPr>
                <a:t>15</a:t>
              </a:r>
              <a:endParaRPr lang="en-US" sz="3200" dirty="0">
                <a:latin typeface="Arial Black" panose="020B0A04020102020204" pitchFamily="34" charset="0"/>
                <a:cs typeface="Noto Sans Limbu" panose="020B0502040504020204" pitchFamily="34" charset="0"/>
              </a:endParaRPr>
            </a:p>
          </p:txBody>
        </p:sp>
      </p:grpSp>
      <p:pic>
        <p:nvPicPr>
          <p:cNvPr id="25" name="Picture 5" descr="C:\Users\htchen\AppData\Local\Microsoft\Windows\Temporary Internet Files\Content.IE5\5MOZTCO2\Greek_Symbol_of_Truth[1]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330" y="2743200"/>
            <a:ext cx="26647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1143000" y="2895600"/>
            <a:ext cx="461963" cy="797872"/>
            <a:chOff x="611981" y="1001751"/>
            <a:chExt cx="461963" cy="797872"/>
          </a:xfrm>
        </p:grpSpPr>
        <p:pic>
          <p:nvPicPr>
            <p:cNvPr id="27" name="Picture 26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981" y="1001751"/>
              <a:ext cx="461963" cy="490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673685" y="14302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Black" panose="020B0A04020102020204" pitchFamily="34" charset="0"/>
                  <a:cs typeface="Noto Sans Limbu" panose="020B0502040504020204" pitchFamily="34" charset="0"/>
                </a:rPr>
                <a:t>1</a:t>
              </a:r>
              <a:endParaRPr lang="en-US" dirty="0">
                <a:latin typeface="Arial Black" panose="020B0A04020102020204" pitchFamily="34" charset="0"/>
                <a:cs typeface="Noto Sans Limbu" panose="020B0502040504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538553" y="2906644"/>
            <a:ext cx="461963" cy="797872"/>
            <a:chOff x="1037959" y="1001751"/>
            <a:chExt cx="461963" cy="797872"/>
          </a:xfrm>
        </p:grpSpPr>
        <p:pic>
          <p:nvPicPr>
            <p:cNvPr id="39" name="Picture 38" descr="C:\Users\htchen\AppData\Local\Microsoft\Windows\Temporary Internet Files\Content.IE5\2CCWWUC5\Person_icon_BLACK-01.svg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959" y="1001751"/>
              <a:ext cx="461963" cy="490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1104483" y="14302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Black" panose="020B0A04020102020204" pitchFamily="34" charset="0"/>
                  <a:cs typeface="Noto Sans Limbu" panose="020B0502040504020204" pitchFamily="34" charset="0"/>
                </a:rPr>
                <a:t>2</a:t>
              </a:r>
              <a:endParaRPr lang="en-US" dirty="0">
                <a:latin typeface="Arial Black" panose="020B0A04020102020204" pitchFamily="34" charset="0"/>
                <a:cs typeface="Noto Sans Limbu" panose="020B050204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183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318</Words>
  <Application>Microsoft Office PowerPoint</Application>
  <PresentationFormat>On-screen Show (4:3)</PresentationFormat>
  <Paragraphs>117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htchen</dc:creator>
  <cp:lastModifiedBy>noname</cp:lastModifiedBy>
  <cp:revision>8</cp:revision>
  <dcterms:created xsi:type="dcterms:W3CDTF">2006-08-16T00:00:00Z</dcterms:created>
  <dcterms:modified xsi:type="dcterms:W3CDTF">2016-05-30T08:28:35Z</dcterms:modified>
</cp:coreProperties>
</file>