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73" r:id="rId4"/>
    <p:sldId id="259" r:id="rId5"/>
    <p:sldId id="274" r:id="rId6"/>
    <p:sldId id="271" r:id="rId7"/>
    <p:sldId id="270" r:id="rId8"/>
    <p:sldId id="266" r:id="rId9"/>
    <p:sldId id="272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-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690F9-6F61-4FA5-9DC4-F595F6279E18}" type="datetimeFigureOut">
              <a:rPr lang="zh-TW" altLang="en-US" smtClean="0"/>
              <a:pPr/>
              <a:t>2017/6/8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A0417-0180-4AFC-946D-73D9DB10B0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7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8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3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Introduction </a:t>
            </a:r>
            <a:r>
              <a:rPr lang="en-US" altLang="zh-TW" dirty="0"/>
              <a:t>to Programming (II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11447 </a:t>
            </a:r>
            <a:r>
              <a:rPr lang="en-US" altLang="zh-TW" dirty="0"/>
              <a:t>- Use </a:t>
            </a:r>
            <a:r>
              <a:rPr lang="en-US" altLang="zh-TW" dirty="0" err="1"/>
              <a:t>std</a:t>
            </a:r>
            <a:r>
              <a:rPr lang="en-US" altLang="zh-TW" dirty="0"/>
              <a:t>::</a:t>
            </a:r>
            <a:r>
              <a:rPr lang="en-US" altLang="zh-TW" dirty="0" smtClean="0"/>
              <a:t>map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020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void erase(std::map&lt;</a:t>
            </a:r>
            <a:r>
              <a:rPr lang="en-US" altLang="zh-TW" dirty="0" err="1" smtClean="0"/>
              <a:t>int,String</a:t>
            </a:r>
            <a:r>
              <a:rPr lang="en-US" altLang="zh-TW" dirty="0" smtClean="0"/>
              <a:t>&gt; &amp;ma,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begin,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end)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std::set&lt;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&gt; </a:t>
            </a:r>
            <a:r>
              <a:rPr lang="en-US" altLang="zh-TW" sz="2000" dirty="0" err="1" smtClean="0"/>
              <a:t>eraseKeys</a:t>
            </a:r>
            <a:r>
              <a:rPr lang="en-US" altLang="zh-TW" sz="2000" dirty="0" smtClean="0"/>
              <a:t>;</a:t>
            </a:r>
          </a:p>
          <a:p>
            <a:r>
              <a:rPr lang="en-US" altLang="zh-TW" sz="2000" dirty="0" smtClean="0"/>
              <a:t>for (auto &amp;i:ma){</a:t>
            </a:r>
          </a:p>
          <a:p>
            <a:r>
              <a:rPr lang="en-US" altLang="zh-TW" sz="2000" dirty="0" smtClean="0"/>
              <a:t>    if(</a:t>
            </a:r>
            <a:r>
              <a:rPr lang="en-US" altLang="zh-TW" sz="2000" dirty="0" err="1" smtClean="0"/>
              <a:t>i.first</a:t>
            </a:r>
            <a:r>
              <a:rPr lang="en-US" altLang="zh-TW" sz="2000" dirty="0" smtClean="0"/>
              <a:t>&gt;=begin&amp;&amp;</a:t>
            </a:r>
            <a:r>
              <a:rPr lang="en-US" altLang="zh-TW" sz="2000" dirty="0" err="1" smtClean="0"/>
              <a:t>i.first</a:t>
            </a:r>
            <a:r>
              <a:rPr lang="en-US" altLang="zh-TW" sz="2000" dirty="0" smtClean="0"/>
              <a:t>&lt;=end)</a:t>
            </a: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eraseKeys.insert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i.first</a:t>
            </a:r>
            <a:r>
              <a:rPr lang="en-US" altLang="zh-TW" sz="2000" dirty="0" smtClean="0"/>
              <a:t>);</a:t>
            </a:r>
          </a:p>
          <a:p>
            <a:r>
              <a:rPr lang="en-US" altLang="zh-TW" sz="2000" dirty="0" smtClean="0"/>
              <a:t>}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for(auto </a:t>
            </a:r>
            <a:r>
              <a:rPr lang="en-US" altLang="zh-TW" sz="2000" dirty="0" err="1" smtClean="0"/>
              <a:t>key:eraseKeys</a:t>
            </a:r>
            <a:r>
              <a:rPr lang="en-US" altLang="zh-TW" sz="2000" dirty="0" smtClean="0"/>
              <a:t>){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ma.erase</a:t>
            </a:r>
            <a:r>
              <a:rPr lang="en-US" altLang="zh-TW" sz="2000" dirty="0" smtClean="0"/>
              <a:t>(key);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2204864"/>
            <a:ext cx="244827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You can also enhance performance here.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2488"/>
            <a:ext cx="8305800" cy="1143000"/>
          </a:xfrm>
        </p:spPr>
        <p:txBody>
          <a:bodyPr/>
          <a:lstStyle/>
          <a:p>
            <a:r>
              <a:rPr lang="en-US" altLang="zh-TW" dirty="0" smtClean="0"/>
              <a:t>std::</a:t>
            </a:r>
            <a:r>
              <a:rPr lang="en-US" altLang="zh-TW" dirty="0" err="1" smtClean="0"/>
              <a:t>ostream</a:t>
            </a:r>
            <a:r>
              <a:rPr lang="en-US" altLang="zh-TW" dirty="0" smtClean="0"/>
              <a:t>&amp; operator&lt;&lt;(std::</a:t>
            </a:r>
            <a:r>
              <a:rPr lang="en-US" altLang="zh-TW" dirty="0" err="1" smtClean="0"/>
              <a:t>ostream</a:t>
            </a:r>
            <a:r>
              <a:rPr lang="en-US" altLang="zh-TW" dirty="0" smtClean="0"/>
              <a:t> &amp;o, const std::map&lt;</a:t>
            </a:r>
            <a:r>
              <a:rPr lang="en-US" altLang="zh-TW" dirty="0" err="1" smtClean="0"/>
              <a:t>int,String</a:t>
            </a:r>
            <a:r>
              <a:rPr lang="en-US" altLang="zh-TW" dirty="0" smtClean="0"/>
              <a:t>&gt; &amp;ma)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6488"/>
            <a:ext cx="8305800" cy="4114800"/>
          </a:xfrm>
        </p:spPr>
        <p:txBody>
          <a:bodyPr/>
          <a:lstStyle/>
          <a:p>
            <a:r>
              <a:rPr lang="it-IT" altLang="zh-TW" sz="2000" dirty="0" smtClean="0"/>
              <a:t>for (auto &amp;i:ma){</a:t>
            </a:r>
          </a:p>
          <a:p>
            <a:r>
              <a:rPr lang="it-IT" altLang="zh-TW" sz="2000" dirty="0" smtClean="0"/>
              <a:t>    o&lt;&lt;i.second&lt;&lt;' ';</a:t>
            </a:r>
          </a:p>
          <a:p>
            <a:r>
              <a:rPr lang="it-IT" altLang="zh-TW" sz="2000" dirty="0" smtClean="0"/>
              <a:t>}</a:t>
            </a:r>
          </a:p>
          <a:p>
            <a:endParaRPr lang="it-IT" altLang="zh-TW" sz="2000" dirty="0" smtClean="0"/>
          </a:p>
          <a:p>
            <a:r>
              <a:rPr lang="it-IT" altLang="zh-TW" sz="2000" dirty="0" smtClean="0"/>
              <a:t>return o;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Description</a:t>
            </a:r>
          </a:p>
          <a:p>
            <a:r>
              <a:rPr lang="en-US" altLang="zh-TW" dirty="0" smtClean="0"/>
              <a:t>Functions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100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Description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This problem will help you understand how to use </a:t>
            </a:r>
            <a:r>
              <a:rPr lang="en-US" altLang="zh-TW" sz="2000" dirty="0" err="1"/>
              <a:t>std</a:t>
            </a:r>
            <a:r>
              <a:rPr lang="en-US" altLang="zh-TW" sz="2000" dirty="0"/>
              <a:t>::map</a:t>
            </a:r>
            <a:r>
              <a:rPr lang="en-US" altLang="zh-TW" sz="2000" dirty="0" smtClean="0"/>
              <a:t>.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/>
              <a:t>The input </a:t>
            </a:r>
            <a:r>
              <a:rPr lang="en-US" altLang="zh-TW" sz="2000" dirty="0" smtClean="0"/>
              <a:t>consists </a:t>
            </a:r>
            <a:r>
              <a:rPr lang="en-US" altLang="zh-TW" sz="2000" dirty="0"/>
              <a:t>of </a:t>
            </a:r>
            <a:r>
              <a:rPr lang="en-US" altLang="zh-TW" sz="2000" dirty="0" smtClean="0"/>
              <a:t>a series </a:t>
            </a:r>
            <a:r>
              <a:rPr lang="en-US" altLang="zh-TW" sz="2000" dirty="0"/>
              <a:t>of </a:t>
            </a:r>
            <a:r>
              <a:rPr lang="en-US" altLang="zh-TW" sz="2000" dirty="0" smtClean="0"/>
              <a:t>commands.</a:t>
            </a:r>
          </a:p>
          <a:p>
            <a:pPr lvl="1"/>
            <a:r>
              <a:rPr lang="en-US" altLang="zh-TW" sz="2000" dirty="0" smtClean="0"/>
              <a:t>insert </a:t>
            </a:r>
            <a:r>
              <a:rPr lang="en-US" altLang="zh-TW" sz="2000" i="1" dirty="0" smtClean="0"/>
              <a:t>key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value</a:t>
            </a:r>
          </a:p>
          <a:p>
            <a:pPr lvl="2"/>
            <a:r>
              <a:rPr lang="en-US" altLang="zh-TW" sz="1600" dirty="0" smtClean="0"/>
              <a:t>If the key has existed in the map, (e.g. </a:t>
            </a:r>
            <a:r>
              <a:rPr lang="en-US" altLang="zh-TW" sz="1600" dirty="0"/>
              <a:t>insert 0 "</a:t>
            </a:r>
            <a:r>
              <a:rPr lang="en-US" altLang="zh-TW" sz="1600" dirty="0" err="1" smtClean="0"/>
              <a:t>abc</a:t>
            </a:r>
            <a:r>
              <a:rPr lang="en-US" altLang="zh-TW" sz="1600" dirty="0" smtClean="0"/>
              <a:t>“; </a:t>
            </a:r>
            <a:r>
              <a:rPr lang="en-US" altLang="zh-TW" sz="1600" dirty="0">
                <a:solidFill>
                  <a:srgbClr val="FF0000"/>
                </a:solidFill>
              </a:rPr>
              <a:t>insert 0 </a:t>
            </a:r>
            <a:r>
              <a:rPr lang="en-US" altLang="zh-TW" sz="1600" dirty="0" smtClean="0">
                <a:solidFill>
                  <a:srgbClr val="FF0000"/>
                </a:solidFill>
              </a:rPr>
              <a:t>“xyz“;</a:t>
            </a:r>
            <a:r>
              <a:rPr lang="en-US" altLang="zh-TW" sz="1600" dirty="0" smtClean="0"/>
              <a:t>)</a:t>
            </a:r>
          </a:p>
          <a:p>
            <a:pPr lvl="2"/>
            <a:r>
              <a:rPr lang="en-US" altLang="zh-TW" sz="1600" dirty="0" smtClean="0"/>
              <a:t>Then the map should contain </a:t>
            </a:r>
            <a:r>
              <a:rPr lang="en-US" altLang="zh-TW" sz="1600" dirty="0" smtClean="0">
                <a:solidFill>
                  <a:srgbClr val="FF0000"/>
                </a:solidFill>
              </a:rPr>
              <a:t>“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xyzabc</a:t>
            </a:r>
            <a:r>
              <a:rPr lang="en-US" altLang="zh-TW" sz="1600" dirty="0" smtClean="0">
                <a:solidFill>
                  <a:srgbClr val="FF0000"/>
                </a:solidFill>
              </a:rPr>
              <a:t>”</a:t>
            </a:r>
            <a:r>
              <a:rPr lang="en-US" altLang="zh-TW" sz="1600" dirty="0" smtClean="0"/>
              <a:t> for 0.</a:t>
            </a:r>
          </a:p>
          <a:p>
            <a:pPr lvl="1"/>
            <a:r>
              <a:rPr lang="en-US" altLang="zh-TW" sz="2000" dirty="0"/>
              <a:t>r</a:t>
            </a:r>
            <a:r>
              <a:rPr lang="en-US" altLang="zh-TW" sz="2000" dirty="0" smtClean="0"/>
              <a:t>ange output: outputs the values from key (</a:t>
            </a:r>
            <a:r>
              <a:rPr lang="en-US" altLang="zh-TW" sz="2000" i="1" dirty="0" smtClean="0"/>
              <a:t>first</a:t>
            </a:r>
            <a:r>
              <a:rPr lang="en-US" altLang="zh-TW" sz="2000" dirty="0" smtClean="0"/>
              <a:t>) to key (</a:t>
            </a:r>
            <a:r>
              <a:rPr lang="en-US" altLang="zh-TW" sz="2000" i="1" dirty="0" smtClean="0"/>
              <a:t>last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en-US" altLang="zh-TW" sz="2000" dirty="0" smtClean="0"/>
              <a:t>range erase: erases </a:t>
            </a:r>
            <a:r>
              <a:rPr lang="en-US" altLang="zh-TW" sz="2000" dirty="0"/>
              <a:t>from key (</a:t>
            </a:r>
            <a:r>
              <a:rPr lang="en-US" altLang="zh-TW" sz="2000" i="1" dirty="0"/>
              <a:t>first</a:t>
            </a:r>
            <a:r>
              <a:rPr lang="en-US" altLang="zh-TW" sz="2000" dirty="0"/>
              <a:t>) to key (</a:t>
            </a:r>
            <a:r>
              <a:rPr lang="en-US" altLang="zh-TW" sz="2000" i="1" dirty="0"/>
              <a:t>last</a:t>
            </a:r>
            <a:r>
              <a:rPr lang="en-US" altLang="zh-TW" sz="2000" dirty="0"/>
              <a:t>)</a:t>
            </a:r>
            <a:endParaRPr lang="en-US" altLang="zh-TW" sz="2000" i="1" dirty="0" smtClean="0"/>
          </a:p>
          <a:p>
            <a:r>
              <a:rPr lang="en-US" altLang="zh-TW" sz="2000" dirty="0" smtClean="0"/>
              <a:t>operator&lt;&lt;</a:t>
            </a:r>
          </a:p>
          <a:p>
            <a:pPr lvl="1"/>
            <a:r>
              <a:rPr lang="en-US" altLang="zh-TW" sz="2000" dirty="0" smtClean="0"/>
              <a:t>output all </a:t>
            </a:r>
            <a:r>
              <a:rPr lang="en-US" altLang="zh-TW" sz="2000" i="1" dirty="0" smtClean="0"/>
              <a:t>values</a:t>
            </a:r>
            <a:r>
              <a:rPr lang="en-US" altLang="zh-TW" sz="2000" dirty="0" smtClean="0"/>
              <a:t> in the map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848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Description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Functions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8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function.h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305800" cy="597666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 smtClean="0"/>
              <a:t>namespace </a:t>
            </a:r>
            <a:r>
              <a:rPr lang="en-US" altLang="zh-TW" sz="1800" dirty="0" err="1"/>
              <a:t>oj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>
                <a:solidFill>
                  <a:srgbClr val="FF0000"/>
                </a:solidFill>
              </a:rPr>
              <a:t>struct</a:t>
            </a:r>
            <a:r>
              <a:rPr lang="en-US" altLang="zh-TW" sz="1800" dirty="0">
                <a:solidFill>
                  <a:srgbClr val="FF0000"/>
                </a:solidFill>
              </a:rPr>
              <a:t> String</a:t>
            </a:r>
          </a:p>
          <a:p>
            <a:pPr marL="0" indent="0">
              <a:buNone/>
            </a:pPr>
            <a:r>
              <a:rPr lang="en-US" altLang="zh-TW" sz="1800" dirty="0"/>
              <a:t>	{</a:t>
            </a:r>
          </a:p>
          <a:p>
            <a:pPr marL="0" indent="0"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std</a:t>
            </a:r>
            <a:r>
              <a:rPr lang="en-US" altLang="zh-TW" sz="1800" dirty="0"/>
              <a:t>::string 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;</a:t>
            </a:r>
          </a:p>
          <a:p>
            <a:pPr marL="0" indent="0">
              <a:buNone/>
            </a:pPr>
            <a:r>
              <a:rPr lang="en-US" altLang="zh-TW" sz="1800" dirty="0"/>
              <a:t>		String(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std</a:t>
            </a:r>
            <a:r>
              <a:rPr lang="en-US" altLang="zh-TW" sz="1800" dirty="0"/>
              <a:t>::string &amp;);</a:t>
            </a:r>
          </a:p>
          <a:p>
            <a:pPr marL="0" indent="0">
              <a:buNone/>
            </a:pPr>
            <a:r>
              <a:rPr lang="en-US" altLang="zh-TW" sz="1800" dirty="0"/>
              <a:t>		String(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 String &amp;);</a:t>
            </a:r>
          </a:p>
          <a:p>
            <a:pPr marL="0" indent="0">
              <a:buNone/>
            </a:pPr>
            <a:r>
              <a:rPr lang="en-US" altLang="zh-TW" sz="1800" dirty="0"/>
              <a:t>		String&amp; operator=(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 String &amp;);</a:t>
            </a:r>
          </a:p>
          <a:p>
            <a:pPr marL="0" indent="0">
              <a:buNone/>
            </a:pPr>
            <a:r>
              <a:rPr lang="en-US" altLang="zh-TW" sz="1800" dirty="0"/>
              <a:t>	};</a:t>
            </a:r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std</a:t>
            </a:r>
            <a:r>
              <a:rPr lang="en-US" altLang="zh-TW" sz="1800" dirty="0"/>
              <a:t>::</a:t>
            </a:r>
            <a:r>
              <a:rPr lang="en-US" altLang="zh-TW" sz="1800" dirty="0" err="1"/>
              <a:t>ostream</a:t>
            </a:r>
            <a:r>
              <a:rPr lang="en-US" altLang="zh-TW" sz="1800" dirty="0"/>
              <a:t>&amp; operator&lt;&lt;(</a:t>
            </a:r>
            <a:r>
              <a:rPr lang="en-US" altLang="zh-TW" sz="1800" dirty="0" err="1"/>
              <a:t>std</a:t>
            </a:r>
            <a:r>
              <a:rPr lang="en-US" altLang="zh-TW" sz="1800" dirty="0"/>
              <a:t>::</a:t>
            </a:r>
            <a:r>
              <a:rPr lang="en-US" altLang="zh-TW" sz="1800" dirty="0" err="1"/>
              <a:t>ostream</a:t>
            </a:r>
            <a:r>
              <a:rPr lang="en-US" altLang="zh-TW" sz="1800" dirty="0"/>
              <a:t> &amp;,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 String &amp;);</a:t>
            </a:r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r>
              <a:rPr lang="en-US" altLang="zh-TW" sz="1800" dirty="0"/>
              <a:t>	void insert(</a:t>
            </a:r>
            <a:r>
              <a:rPr lang="en-US" altLang="zh-TW" sz="1800" dirty="0" err="1"/>
              <a:t>std</a:t>
            </a:r>
            <a:r>
              <a:rPr lang="en-US" altLang="zh-TW" sz="1800" dirty="0"/>
              <a:t>::map&lt;</a:t>
            </a:r>
            <a:r>
              <a:rPr lang="en-US" altLang="zh-TW" sz="1800" dirty="0" err="1"/>
              <a:t>int,String</a:t>
            </a:r>
            <a:r>
              <a:rPr lang="en-US" altLang="zh-TW" sz="1800" dirty="0"/>
              <a:t>&gt; &amp;</a:t>
            </a:r>
            <a:r>
              <a:rPr lang="en-US" altLang="zh-TW" sz="1800" dirty="0" err="1"/>
              <a:t>ma,int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key,const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std</a:t>
            </a:r>
            <a:r>
              <a:rPr lang="en-US" altLang="zh-TW" sz="1800" dirty="0"/>
              <a:t>::string &amp;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	void output(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std</a:t>
            </a:r>
            <a:r>
              <a:rPr lang="en-US" altLang="zh-TW" sz="1800" dirty="0"/>
              <a:t>::map&lt;</a:t>
            </a:r>
            <a:r>
              <a:rPr lang="en-US" altLang="zh-TW" sz="1800" dirty="0" err="1"/>
              <a:t>int,String</a:t>
            </a:r>
            <a:r>
              <a:rPr lang="en-US" altLang="zh-TW" sz="1800" dirty="0"/>
              <a:t>&gt; &amp;</a:t>
            </a:r>
            <a:r>
              <a:rPr lang="en-US" altLang="zh-TW" sz="1800" dirty="0" err="1"/>
              <a:t>ma,int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begin,int</a:t>
            </a:r>
            <a:r>
              <a:rPr lang="en-US" altLang="zh-TW" sz="1800" dirty="0"/>
              <a:t> end);</a:t>
            </a:r>
          </a:p>
          <a:p>
            <a:pPr marL="0" indent="0">
              <a:buNone/>
            </a:pPr>
            <a:r>
              <a:rPr lang="en-US" altLang="zh-TW" sz="1800" dirty="0"/>
              <a:t>	void erase(</a:t>
            </a:r>
            <a:r>
              <a:rPr lang="en-US" altLang="zh-TW" sz="1800" dirty="0" err="1"/>
              <a:t>std</a:t>
            </a:r>
            <a:r>
              <a:rPr lang="en-US" altLang="zh-TW" sz="1800" dirty="0"/>
              <a:t>::map&lt;</a:t>
            </a:r>
            <a:r>
              <a:rPr lang="en-US" altLang="zh-TW" sz="1800" dirty="0" err="1"/>
              <a:t>int,String</a:t>
            </a:r>
            <a:r>
              <a:rPr lang="en-US" altLang="zh-TW" sz="1800" dirty="0"/>
              <a:t>&gt; &amp;</a:t>
            </a:r>
            <a:r>
              <a:rPr lang="en-US" altLang="zh-TW" sz="1800" dirty="0" err="1"/>
              <a:t>ma,int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begin,int</a:t>
            </a:r>
            <a:r>
              <a:rPr lang="en-US" altLang="zh-TW" sz="1800" dirty="0"/>
              <a:t> end);</a:t>
            </a:r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std</a:t>
            </a:r>
            <a:r>
              <a:rPr lang="en-US" altLang="zh-TW" sz="1800" dirty="0"/>
              <a:t>::</a:t>
            </a:r>
            <a:r>
              <a:rPr lang="en-US" altLang="zh-TW" sz="1800" dirty="0" err="1"/>
              <a:t>ostream</a:t>
            </a:r>
            <a:r>
              <a:rPr lang="en-US" altLang="zh-TW" sz="1800" dirty="0"/>
              <a:t>&amp; operator&lt;&lt;(</a:t>
            </a:r>
            <a:r>
              <a:rPr lang="en-US" altLang="zh-TW" sz="1800" dirty="0" err="1"/>
              <a:t>std</a:t>
            </a:r>
            <a:r>
              <a:rPr lang="en-US" altLang="zh-TW" sz="1800" dirty="0"/>
              <a:t>::</a:t>
            </a:r>
            <a:r>
              <a:rPr lang="en-US" altLang="zh-TW" sz="1800" dirty="0" err="1"/>
              <a:t>ostream</a:t>
            </a:r>
            <a:r>
              <a:rPr lang="en-US" altLang="zh-TW" sz="1800" dirty="0"/>
              <a:t> &amp;,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std</a:t>
            </a:r>
            <a:r>
              <a:rPr lang="en-US" altLang="zh-TW" sz="1800" dirty="0"/>
              <a:t>::map&lt;</a:t>
            </a:r>
            <a:r>
              <a:rPr lang="en-US" altLang="zh-TW" sz="1800" dirty="0" err="1"/>
              <a:t>int,String</a:t>
            </a:r>
            <a:r>
              <a:rPr lang="en-US" altLang="zh-TW" sz="1800" dirty="0"/>
              <a:t>&gt; &amp;);</a:t>
            </a:r>
          </a:p>
          <a:p>
            <a:pPr marL="0" indent="0">
              <a:buNone/>
            </a:pPr>
            <a:r>
              <a:rPr lang="en-US" altLang="zh-TW" sz="1800" dirty="0" smtClean="0"/>
              <a:t>}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1670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void insert(</a:t>
            </a:r>
            <a:r>
              <a:rPr lang="en-US" altLang="zh-TW" dirty="0" err="1"/>
              <a:t>std</a:t>
            </a:r>
            <a:r>
              <a:rPr lang="en-US" altLang="zh-TW" dirty="0"/>
              <a:t>::map&lt;</a:t>
            </a:r>
            <a:r>
              <a:rPr lang="en-US" altLang="zh-TW" dirty="0" err="1"/>
              <a:t>int,String</a:t>
            </a:r>
            <a:r>
              <a:rPr lang="en-US" altLang="zh-TW" dirty="0"/>
              <a:t>&gt; &amp;ma, </a:t>
            </a:r>
            <a:r>
              <a:rPr lang="en-US" altLang="zh-TW" dirty="0" err="1"/>
              <a:t>int</a:t>
            </a:r>
            <a:r>
              <a:rPr lang="en-US" altLang="zh-TW" dirty="0"/>
              <a:t> key, 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dirty="0" err="1"/>
              <a:t>std</a:t>
            </a:r>
            <a:r>
              <a:rPr lang="en-US" altLang="zh-TW" dirty="0"/>
              <a:t>::string &amp;</a:t>
            </a:r>
            <a:r>
              <a:rPr lang="en-US" altLang="zh-TW" dirty="0" err="1"/>
              <a:t>str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auto </a:t>
            </a:r>
            <a:r>
              <a:rPr lang="en-US" altLang="zh-TW" sz="2000" dirty="0"/>
              <a:t>test=</a:t>
            </a:r>
            <a:r>
              <a:rPr lang="en-US" altLang="zh-TW" sz="2000" dirty="0" err="1"/>
              <a:t>ma.find</a:t>
            </a:r>
            <a:r>
              <a:rPr lang="en-US" altLang="zh-TW" sz="2000" dirty="0"/>
              <a:t>(key</a:t>
            </a:r>
            <a:r>
              <a:rPr lang="en-US" altLang="zh-TW" sz="2000" dirty="0" smtClean="0"/>
              <a:t>);</a:t>
            </a:r>
            <a:endParaRPr lang="en-US" altLang="zh-TW" sz="2000" dirty="0"/>
          </a:p>
          <a:p>
            <a:r>
              <a:rPr lang="en-US" altLang="zh-TW" sz="2000" dirty="0" smtClean="0"/>
              <a:t>if(test</a:t>
            </a:r>
            <a:r>
              <a:rPr lang="en-US" altLang="zh-TW" sz="2000" dirty="0"/>
              <a:t>!=</a:t>
            </a:r>
            <a:r>
              <a:rPr lang="en-US" altLang="zh-TW" sz="2000" dirty="0" err="1"/>
              <a:t>ma.end</a:t>
            </a:r>
            <a:r>
              <a:rPr lang="en-US" altLang="zh-TW" sz="2000" dirty="0"/>
              <a:t>()){</a:t>
            </a:r>
          </a:p>
          <a:p>
            <a:r>
              <a:rPr lang="en-US" altLang="zh-TW" sz="2000" dirty="0" smtClean="0"/>
              <a:t>    ma[key</a:t>
            </a:r>
            <a:r>
              <a:rPr lang="en-US" altLang="zh-TW" sz="2000" dirty="0"/>
              <a:t>].</a:t>
            </a:r>
            <a:r>
              <a:rPr lang="en-US" altLang="zh-TW" sz="2000" dirty="0" err="1"/>
              <a:t>str</a:t>
            </a:r>
            <a:r>
              <a:rPr lang="en-US" altLang="zh-TW" sz="2000" dirty="0"/>
              <a:t>=</a:t>
            </a:r>
            <a:r>
              <a:rPr lang="en-US" altLang="zh-TW" sz="2000" dirty="0" err="1"/>
              <a:t>str+ma</a:t>
            </a:r>
            <a:r>
              <a:rPr lang="en-US" altLang="zh-TW" sz="2000" dirty="0"/>
              <a:t>[key].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;</a:t>
            </a:r>
          </a:p>
          <a:p>
            <a:r>
              <a:rPr lang="en-US" altLang="zh-TW" sz="2000" dirty="0" smtClean="0"/>
              <a:t>}</a:t>
            </a:r>
          </a:p>
          <a:p>
            <a:r>
              <a:rPr lang="en-US" altLang="zh-TW" sz="2000" dirty="0" smtClean="0"/>
              <a:t>else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ma[key</a:t>
            </a:r>
            <a:r>
              <a:rPr lang="en-US" altLang="zh-TW" sz="2000" dirty="0"/>
              <a:t>].</a:t>
            </a:r>
            <a:r>
              <a:rPr lang="en-US" altLang="zh-TW" sz="2000" dirty="0" err="1"/>
              <a:t>str</a:t>
            </a:r>
            <a:r>
              <a:rPr lang="en-US" altLang="zh-TW" sz="2000" dirty="0"/>
              <a:t>=</a:t>
            </a:r>
            <a:r>
              <a:rPr lang="en-US" altLang="zh-TW" sz="2000" dirty="0" err="1"/>
              <a:t>str</a:t>
            </a:r>
            <a:r>
              <a:rPr lang="en-US" altLang="zh-TW" sz="2000" dirty="0"/>
              <a:t>;</a:t>
            </a:r>
            <a:endParaRPr lang="zh-TW" alt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8786" y="1602272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kern="0" dirty="0" smtClean="0"/>
              <a:t>auto test=</a:t>
            </a:r>
            <a:r>
              <a:rPr lang="en-US" altLang="zh-TW" sz="2000" kern="0" dirty="0" err="1" smtClean="0"/>
              <a:t>ma.find</a:t>
            </a:r>
            <a:r>
              <a:rPr lang="en-US" altLang="zh-TW" sz="2000" kern="0" dirty="0" smtClean="0"/>
              <a:t>(key);</a:t>
            </a:r>
          </a:p>
          <a:p>
            <a:r>
              <a:rPr lang="en-US" altLang="zh-TW" sz="2000" kern="0" dirty="0" smtClean="0"/>
              <a:t>if(test!=</a:t>
            </a:r>
            <a:r>
              <a:rPr lang="en-US" altLang="zh-TW" sz="2000" kern="0" dirty="0" err="1" smtClean="0"/>
              <a:t>ma.end</a:t>
            </a:r>
            <a:r>
              <a:rPr lang="en-US" altLang="zh-TW" sz="2000" kern="0" dirty="0" smtClean="0"/>
              <a:t>()){</a:t>
            </a:r>
          </a:p>
          <a:p>
            <a:r>
              <a:rPr lang="en-US" altLang="zh-TW" sz="2000" kern="0" dirty="0" smtClean="0"/>
              <a:t>    </a:t>
            </a:r>
            <a:r>
              <a:rPr lang="en-US" altLang="zh-TW" sz="2000" kern="0" dirty="0" smtClean="0">
                <a:solidFill>
                  <a:srgbClr val="FF0000"/>
                </a:solidFill>
              </a:rPr>
              <a:t>ma[key]</a:t>
            </a:r>
            <a:r>
              <a:rPr lang="en-US" altLang="zh-TW" sz="2000" kern="0" dirty="0" smtClean="0"/>
              <a:t>.</a:t>
            </a:r>
            <a:r>
              <a:rPr lang="en-US" altLang="zh-TW" sz="2000" kern="0" dirty="0" err="1" smtClean="0"/>
              <a:t>str</a:t>
            </a:r>
            <a:r>
              <a:rPr lang="en-US" altLang="zh-TW" sz="2000" kern="0" dirty="0" smtClean="0"/>
              <a:t>=</a:t>
            </a:r>
            <a:r>
              <a:rPr lang="en-US" altLang="zh-TW" sz="2000" kern="0" dirty="0" err="1" smtClean="0"/>
              <a:t>str+</a:t>
            </a:r>
            <a:r>
              <a:rPr lang="en-US" altLang="zh-TW" sz="2000" kern="0" dirty="0" err="1" smtClean="0">
                <a:solidFill>
                  <a:srgbClr val="FF0000"/>
                </a:solidFill>
              </a:rPr>
              <a:t>ma</a:t>
            </a:r>
            <a:r>
              <a:rPr lang="en-US" altLang="zh-TW" sz="2000" kern="0" dirty="0" smtClean="0">
                <a:solidFill>
                  <a:srgbClr val="FF0000"/>
                </a:solidFill>
              </a:rPr>
              <a:t>[key]</a:t>
            </a:r>
            <a:r>
              <a:rPr lang="en-US" altLang="zh-TW" sz="2000" kern="0" dirty="0" smtClean="0"/>
              <a:t>.</a:t>
            </a:r>
            <a:r>
              <a:rPr lang="en-US" altLang="zh-TW" sz="2000" kern="0" dirty="0" err="1" smtClean="0"/>
              <a:t>str</a:t>
            </a:r>
            <a:r>
              <a:rPr lang="en-US" altLang="zh-TW" sz="2000" kern="0" dirty="0" smtClean="0"/>
              <a:t>;</a:t>
            </a:r>
          </a:p>
          <a:p>
            <a:r>
              <a:rPr lang="en-US" altLang="zh-TW" sz="2000" kern="0" dirty="0" smtClean="0"/>
              <a:t>}</a:t>
            </a:r>
          </a:p>
          <a:p>
            <a:r>
              <a:rPr lang="en-US" altLang="zh-TW" sz="2000" kern="0" dirty="0" smtClean="0"/>
              <a:t>else</a:t>
            </a:r>
          </a:p>
          <a:p>
            <a:r>
              <a:rPr lang="en-US" altLang="zh-TW" sz="2000" kern="0" dirty="0" smtClean="0"/>
              <a:t>    </a:t>
            </a:r>
            <a:r>
              <a:rPr lang="en-US" altLang="zh-TW" sz="2000" kern="0" dirty="0" smtClean="0">
                <a:solidFill>
                  <a:srgbClr val="FF0000"/>
                </a:solidFill>
              </a:rPr>
              <a:t>ma[key]</a:t>
            </a:r>
            <a:r>
              <a:rPr lang="en-US" altLang="zh-TW" sz="2000" kern="0" dirty="0" smtClean="0"/>
              <a:t>.</a:t>
            </a:r>
            <a:r>
              <a:rPr lang="en-US" altLang="zh-TW" sz="2000" kern="0" dirty="0" err="1" smtClean="0"/>
              <a:t>str</a:t>
            </a:r>
            <a:r>
              <a:rPr lang="en-US" altLang="zh-TW" sz="2000" kern="0" dirty="0" smtClean="0"/>
              <a:t>=</a:t>
            </a:r>
            <a:r>
              <a:rPr lang="en-US" altLang="zh-TW" sz="2000" kern="0" dirty="0" err="1" smtClean="0"/>
              <a:t>str</a:t>
            </a:r>
            <a:r>
              <a:rPr lang="en-US" altLang="zh-TW" sz="2000" kern="0" dirty="0" smtClean="0"/>
              <a:t>;</a:t>
            </a:r>
            <a:endParaRPr lang="zh-TW" altLang="en-US" sz="200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204864"/>
            <a:ext cx="252028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If you try this way first, you may get </a:t>
            </a:r>
            <a:r>
              <a:rPr lang="en-US" altLang="zh-TW" dirty="0" smtClean="0">
                <a:solidFill>
                  <a:srgbClr val="FF0000"/>
                </a:solidFill>
              </a:rPr>
              <a:t>errors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6432" y="3182489"/>
            <a:ext cx="273592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To use operator</a:t>
            </a:r>
            <a:r>
              <a:rPr lang="en-US" altLang="zh-TW" dirty="0" smtClean="0">
                <a:solidFill>
                  <a:srgbClr val="FF0000"/>
                </a:solidFill>
              </a:rPr>
              <a:t>[]</a:t>
            </a:r>
            <a:r>
              <a:rPr lang="en-US" altLang="zh-TW" dirty="0" smtClean="0"/>
              <a:t> of map, the </a:t>
            </a:r>
            <a:r>
              <a:rPr lang="en-US" altLang="zh-TW" i="1" dirty="0" smtClean="0"/>
              <a:t>value</a:t>
            </a:r>
            <a:r>
              <a:rPr lang="en-US" altLang="zh-TW" dirty="0" smtClean="0"/>
              <a:t> class needs a </a:t>
            </a:r>
            <a:r>
              <a:rPr lang="en-US" altLang="zh-TW" dirty="0" smtClean="0">
                <a:solidFill>
                  <a:srgbClr val="FF0000"/>
                </a:solidFill>
              </a:rPr>
              <a:t>default constructor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2992" y="4437112"/>
            <a:ext cx="271936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But this time, String has no default constructor.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933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void insert(std::map&lt;</a:t>
            </a:r>
            <a:r>
              <a:rPr lang="en-US" altLang="zh-TW" dirty="0" err="1" smtClean="0"/>
              <a:t>int,String</a:t>
            </a:r>
            <a:r>
              <a:rPr lang="en-US" altLang="zh-TW" dirty="0" smtClean="0"/>
              <a:t>&gt; &amp;ma,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key, const std::string &amp;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auto test=</a:t>
            </a:r>
            <a:r>
              <a:rPr lang="en-US" altLang="zh-TW" sz="2000" dirty="0" err="1" smtClean="0"/>
              <a:t>ma.find</a:t>
            </a:r>
            <a:r>
              <a:rPr lang="en-US" altLang="zh-TW" sz="2000" dirty="0" smtClean="0"/>
              <a:t>(key);</a:t>
            </a:r>
          </a:p>
          <a:p>
            <a:r>
              <a:rPr lang="en-US" altLang="zh-TW" sz="2000" dirty="0" smtClean="0"/>
              <a:t>std::string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;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if(test!=</a:t>
            </a:r>
            <a:r>
              <a:rPr lang="en-US" altLang="zh-TW" sz="2000" dirty="0" err="1" smtClean="0"/>
              <a:t>ma.end</a:t>
            </a:r>
            <a:r>
              <a:rPr lang="en-US" altLang="zh-TW" sz="2000" dirty="0" smtClean="0"/>
              <a:t>()){</a:t>
            </a: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=</a:t>
            </a:r>
            <a:r>
              <a:rPr lang="en-US" altLang="zh-TW" sz="2000" dirty="0" err="1" smtClean="0"/>
              <a:t>str+test</a:t>
            </a:r>
            <a:r>
              <a:rPr lang="en-US" altLang="zh-TW" sz="2000" dirty="0" smtClean="0"/>
              <a:t>-&gt;second.str;</a:t>
            </a: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ma.erase</a:t>
            </a:r>
            <a:r>
              <a:rPr lang="en-US" altLang="zh-TW" sz="2000" dirty="0" smtClean="0"/>
              <a:t>(test);</a:t>
            </a:r>
          </a:p>
          <a:p>
            <a:r>
              <a:rPr lang="en-US" altLang="zh-TW" sz="2000" dirty="0" smtClean="0"/>
              <a:t>}</a:t>
            </a:r>
          </a:p>
          <a:p>
            <a:r>
              <a:rPr lang="en-US" altLang="zh-TW" sz="2000" dirty="0" smtClean="0"/>
              <a:t>else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=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;</a:t>
            </a:r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ma.insert</a:t>
            </a:r>
            <a:r>
              <a:rPr lang="en-US" altLang="zh-TW" sz="2000" dirty="0" smtClean="0"/>
              <a:t>(std::pair&lt;</a:t>
            </a:r>
            <a:r>
              <a:rPr lang="en-US" altLang="zh-TW" sz="2000" dirty="0" err="1" smtClean="0"/>
              <a:t>int,String</a:t>
            </a:r>
            <a:r>
              <a:rPr lang="en-US" altLang="zh-TW" sz="2000" dirty="0" smtClean="0"/>
              <a:t>&gt;(</a:t>
            </a:r>
            <a:r>
              <a:rPr lang="en-US" altLang="zh-TW" sz="2000" dirty="0" err="1" smtClean="0"/>
              <a:t>key,String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)));</a:t>
            </a:r>
            <a:endParaRPr lang="zh-TW" alt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5852" y="1598852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kern="0" dirty="0" smtClean="0"/>
              <a:t>auto test=</a:t>
            </a:r>
            <a:r>
              <a:rPr lang="en-US" altLang="zh-TW" sz="2000" kern="0" dirty="0" err="1" smtClean="0"/>
              <a:t>ma.find</a:t>
            </a:r>
            <a:r>
              <a:rPr lang="en-US" altLang="zh-TW" sz="2000" kern="0" dirty="0" smtClean="0"/>
              <a:t>(key);</a:t>
            </a:r>
          </a:p>
          <a:p>
            <a:r>
              <a:rPr lang="en-US" altLang="zh-TW" sz="2000" kern="0" dirty="0" err="1" smtClean="0"/>
              <a:t>std</a:t>
            </a:r>
            <a:r>
              <a:rPr lang="en-US" altLang="zh-TW" sz="2000" kern="0" dirty="0" smtClean="0"/>
              <a:t>::string </a:t>
            </a:r>
            <a:r>
              <a:rPr lang="en-US" altLang="zh-TW" sz="2000" kern="0" dirty="0" err="1" smtClean="0"/>
              <a:t>tmp</a:t>
            </a:r>
            <a:r>
              <a:rPr lang="en-US" altLang="zh-TW" sz="2000" kern="0" dirty="0" smtClean="0"/>
              <a:t>;</a:t>
            </a:r>
          </a:p>
          <a:p>
            <a:endParaRPr lang="en-US" altLang="zh-TW" sz="2000" kern="0" dirty="0" smtClean="0"/>
          </a:p>
          <a:p>
            <a:r>
              <a:rPr lang="en-US" altLang="zh-TW" sz="2000" kern="0" dirty="0" smtClean="0"/>
              <a:t>if(test!=</a:t>
            </a:r>
            <a:r>
              <a:rPr lang="en-US" altLang="zh-TW" sz="2000" kern="0" dirty="0" err="1" smtClean="0"/>
              <a:t>ma.end</a:t>
            </a:r>
            <a:r>
              <a:rPr lang="en-US" altLang="zh-TW" sz="2000" kern="0" dirty="0" smtClean="0"/>
              <a:t>()){</a:t>
            </a:r>
          </a:p>
          <a:p>
            <a:r>
              <a:rPr lang="en-US" altLang="zh-TW" sz="2000" kern="0" dirty="0" smtClean="0"/>
              <a:t>        </a:t>
            </a:r>
            <a:r>
              <a:rPr lang="en-US" altLang="zh-TW" sz="2000" kern="0" dirty="0" err="1" smtClean="0"/>
              <a:t>tmp</a:t>
            </a:r>
            <a:r>
              <a:rPr lang="en-US" altLang="zh-TW" sz="2000" kern="0" dirty="0" smtClean="0"/>
              <a:t>=</a:t>
            </a:r>
            <a:r>
              <a:rPr lang="en-US" altLang="zh-TW" sz="2000" kern="0" dirty="0" err="1" smtClean="0"/>
              <a:t>str+test</a:t>
            </a:r>
            <a:r>
              <a:rPr lang="en-US" altLang="zh-TW" sz="2000" kern="0" dirty="0" smtClean="0"/>
              <a:t>-&gt;</a:t>
            </a:r>
            <a:r>
              <a:rPr lang="en-US" altLang="zh-TW" sz="2000" kern="0" dirty="0" err="1" smtClean="0"/>
              <a:t>second.str</a:t>
            </a:r>
            <a:r>
              <a:rPr lang="en-US" altLang="zh-TW" sz="2000" kern="0" dirty="0" smtClean="0"/>
              <a:t>;</a:t>
            </a:r>
          </a:p>
          <a:p>
            <a:r>
              <a:rPr lang="en-US" altLang="zh-TW" sz="2000" kern="0" dirty="0" smtClean="0"/>
              <a:t>        </a:t>
            </a:r>
            <a:r>
              <a:rPr lang="en-US" altLang="zh-TW" sz="2000" kern="0" dirty="0" err="1" smtClean="0">
                <a:solidFill>
                  <a:srgbClr val="FF0000"/>
                </a:solidFill>
              </a:rPr>
              <a:t>ma.erase</a:t>
            </a:r>
            <a:r>
              <a:rPr lang="en-US" altLang="zh-TW" sz="2000" kern="0" dirty="0" smtClean="0">
                <a:solidFill>
                  <a:srgbClr val="FF0000"/>
                </a:solidFill>
              </a:rPr>
              <a:t>(test)</a:t>
            </a:r>
            <a:r>
              <a:rPr lang="en-US" altLang="zh-TW" sz="2000" kern="0" dirty="0" smtClean="0"/>
              <a:t>;</a:t>
            </a:r>
          </a:p>
          <a:p>
            <a:r>
              <a:rPr lang="en-US" altLang="zh-TW" sz="2000" kern="0" dirty="0" smtClean="0"/>
              <a:t>}</a:t>
            </a:r>
          </a:p>
          <a:p>
            <a:r>
              <a:rPr lang="en-US" altLang="zh-TW" sz="2000" kern="0" dirty="0" smtClean="0"/>
              <a:t>else </a:t>
            </a:r>
            <a:r>
              <a:rPr lang="en-US" altLang="zh-TW" sz="2000" kern="0" dirty="0" err="1" smtClean="0"/>
              <a:t>tmp</a:t>
            </a:r>
            <a:r>
              <a:rPr lang="en-US" altLang="zh-TW" sz="2000" kern="0" dirty="0" smtClean="0"/>
              <a:t>=</a:t>
            </a:r>
            <a:r>
              <a:rPr lang="en-US" altLang="zh-TW" sz="2000" kern="0" dirty="0" err="1" smtClean="0"/>
              <a:t>str</a:t>
            </a:r>
            <a:r>
              <a:rPr lang="en-US" altLang="zh-TW" sz="2000" kern="0" dirty="0" smtClean="0"/>
              <a:t>;</a:t>
            </a:r>
          </a:p>
          <a:p>
            <a:endParaRPr lang="en-US" altLang="zh-TW" sz="2000" kern="0" dirty="0" smtClean="0"/>
          </a:p>
          <a:p>
            <a:r>
              <a:rPr lang="en-US" altLang="zh-TW" sz="2000" kern="0" dirty="0" err="1" smtClean="0"/>
              <a:t>ma.insert</a:t>
            </a:r>
            <a:r>
              <a:rPr lang="en-US" altLang="zh-TW" sz="2000" kern="0" dirty="0" smtClean="0"/>
              <a:t>(</a:t>
            </a:r>
            <a:r>
              <a:rPr lang="en-US" altLang="zh-TW" sz="2000" kern="0" dirty="0" err="1" smtClean="0"/>
              <a:t>std</a:t>
            </a:r>
            <a:r>
              <a:rPr lang="en-US" altLang="zh-TW" sz="2000" kern="0" dirty="0" smtClean="0"/>
              <a:t>::pair&lt;</a:t>
            </a:r>
            <a:r>
              <a:rPr lang="en-US" altLang="zh-TW" sz="2000" kern="0" dirty="0" err="1" smtClean="0"/>
              <a:t>int,String</a:t>
            </a:r>
            <a:r>
              <a:rPr lang="en-US" altLang="zh-TW" sz="2000" kern="0" dirty="0" smtClean="0"/>
              <a:t>&gt;(</a:t>
            </a:r>
            <a:r>
              <a:rPr lang="en-US" altLang="zh-TW" sz="2000" kern="0" dirty="0" err="1" smtClean="0"/>
              <a:t>key,String</a:t>
            </a:r>
            <a:r>
              <a:rPr lang="en-US" altLang="zh-TW" sz="2000" kern="0" dirty="0" smtClean="0"/>
              <a:t>(</a:t>
            </a:r>
            <a:r>
              <a:rPr lang="en-US" altLang="zh-TW" sz="2000" kern="0" dirty="0" err="1" smtClean="0"/>
              <a:t>tmp</a:t>
            </a:r>
            <a:r>
              <a:rPr lang="en-US" altLang="zh-TW" sz="2000" kern="0" dirty="0" smtClean="0"/>
              <a:t>)));</a:t>
            </a:r>
            <a:endParaRPr lang="zh-TW" altLang="en-US" sz="200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2236222"/>
            <a:ext cx="367240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Instead, use insert method of map 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1257" y="2997822"/>
            <a:ext cx="367240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Use insert method, if key has existed, you have to erase it first.</a:t>
            </a:r>
            <a:endParaRPr lang="zh-TW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1633" y="4036422"/>
            <a:ext cx="303986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Otherwise, new value will not replace old value.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63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2488"/>
            <a:ext cx="8305800" cy="1143000"/>
          </a:xfrm>
        </p:spPr>
        <p:txBody>
          <a:bodyPr/>
          <a:lstStyle/>
          <a:p>
            <a:r>
              <a:rPr lang="en-US" altLang="zh-TW" dirty="0" smtClean="0"/>
              <a:t>void output(const std::map&lt;</a:t>
            </a:r>
            <a:r>
              <a:rPr lang="en-US" altLang="zh-TW" dirty="0" err="1" smtClean="0"/>
              <a:t>int,String</a:t>
            </a:r>
            <a:r>
              <a:rPr lang="en-US" altLang="zh-TW" dirty="0" smtClean="0"/>
              <a:t>&gt; &amp;ma,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begin,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end)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6488"/>
            <a:ext cx="8305800" cy="4114800"/>
          </a:xfrm>
        </p:spPr>
        <p:txBody>
          <a:bodyPr/>
          <a:lstStyle/>
          <a:p>
            <a:r>
              <a:rPr lang="en-US" altLang="zh-TW" sz="2000" dirty="0" smtClean="0"/>
              <a:t>for (auto &amp;i:ma){</a:t>
            </a:r>
          </a:p>
          <a:p>
            <a:r>
              <a:rPr lang="en-US" altLang="zh-TW" sz="2000" dirty="0" smtClean="0"/>
              <a:t>    if(</a:t>
            </a:r>
            <a:r>
              <a:rPr lang="en-US" altLang="zh-TW" sz="2000" dirty="0" err="1" smtClean="0"/>
              <a:t>i.first</a:t>
            </a:r>
            <a:r>
              <a:rPr lang="en-US" altLang="zh-TW" sz="2000" dirty="0" smtClean="0"/>
              <a:t>&gt;=begin&amp;&amp;</a:t>
            </a:r>
            <a:r>
              <a:rPr lang="en-US" altLang="zh-TW" sz="2000" dirty="0" err="1" smtClean="0"/>
              <a:t>i.first</a:t>
            </a:r>
            <a:r>
              <a:rPr lang="en-US" altLang="zh-TW" sz="2000" dirty="0" smtClean="0"/>
              <a:t>&lt;=end)</a:t>
            </a:r>
          </a:p>
          <a:p>
            <a:r>
              <a:rPr lang="en-US" altLang="zh-TW" sz="2000" dirty="0" smtClean="0"/>
              <a:t>        std::</a:t>
            </a:r>
            <a:r>
              <a:rPr lang="en-US" altLang="zh-TW" sz="2000" dirty="0" err="1" smtClean="0"/>
              <a:t>cout</a:t>
            </a:r>
            <a:r>
              <a:rPr lang="en-US" altLang="zh-TW" sz="2000" dirty="0" smtClean="0"/>
              <a:t>&lt;&lt;</a:t>
            </a:r>
            <a:r>
              <a:rPr lang="en-US" altLang="zh-TW" sz="2000" dirty="0" err="1" smtClean="0"/>
              <a:t>i.second</a:t>
            </a:r>
            <a:r>
              <a:rPr lang="en-US" altLang="zh-TW" sz="2000" dirty="0" smtClean="0"/>
              <a:t>&lt;&lt;' ';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305800" cy="1143000"/>
          </a:xfrm>
        </p:spPr>
        <p:txBody>
          <a:bodyPr/>
          <a:lstStyle/>
          <a:p>
            <a:r>
              <a:rPr lang="en-US" altLang="zh-TW" dirty="0" smtClean="0"/>
              <a:t>void output(const std::map&lt;</a:t>
            </a:r>
            <a:r>
              <a:rPr lang="en-US" altLang="zh-TW" dirty="0" err="1" smtClean="0"/>
              <a:t>int,String</a:t>
            </a:r>
            <a:r>
              <a:rPr lang="en-US" altLang="zh-TW" dirty="0" smtClean="0"/>
              <a:t>&gt; &amp;ma,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begin,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end)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664"/>
            <a:ext cx="8305800" cy="4114800"/>
          </a:xfrm>
        </p:spPr>
        <p:txBody>
          <a:bodyPr/>
          <a:lstStyle/>
          <a:p>
            <a:r>
              <a:rPr lang="en-US" altLang="zh-TW" sz="2000" dirty="0" smtClean="0"/>
              <a:t>for </a:t>
            </a:r>
            <a:r>
              <a:rPr lang="en-US" altLang="zh-TW" sz="2000" dirty="0"/>
              <a:t>(auto &amp;</a:t>
            </a:r>
            <a:r>
              <a:rPr lang="en-US" altLang="zh-TW" sz="2000" dirty="0" err="1"/>
              <a:t>i:ma</a:t>
            </a:r>
            <a:r>
              <a:rPr lang="en-US" altLang="zh-TW" sz="2000" dirty="0"/>
              <a:t>){</a:t>
            </a:r>
          </a:p>
          <a:p>
            <a:r>
              <a:rPr lang="en-US" altLang="zh-TW" sz="2000" dirty="0" smtClean="0"/>
              <a:t>    if(</a:t>
            </a:r>
            <a:r>
              <a:rPr lang="en-US" altLang="zh-TW" sz="2000" dirty="0" err="1" smtClean="0"/>
              <a:t>i.first</a:t>
            </a:r>
            <a:r>
              <a:rPr lang="en-US" altLang="zh-TW" sz="2000" dirty="0" smtClean="0"/>
              <a:t>&gt;end</a:t>
            </a:r>
            <a:r>
              <a:rPr lang="en-US" altLang="zh-TW" sz="2000" dirty="0"/>
              <a:t>) break;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else </a:t>
            </a:r>
            <a:r>
              <a:rPr lang="en-US" altLang="zh-TW" sz="2000" dirty="0"/>
              <a:t>if(</a:t>
            </a:r>
            <a:r>
              <a:rPr lang="en-US" altLang="zh-TW" sz="2000" dirty="0" err="1"/>
              <a:t>i.first</a:t>
            </a:r>
            <a:r>
              <a:rPr lang="en-US" altLang="zh-TW" sz="2000" dirty="0"/>
              <a:t>&gt;=begin)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std</a:t>
            </a:r>
            <a:r>
              <a:rPr lang="en-US" altLang="zh-TW" sz="2000" dirty="0"/>
              <a:t>::</a:t>
            </a:r>
            <a:r>
              <a:rPr lang="en-US" altLang="zh-TW" sz="2000" dirty="0" err="1"/>
              <a:t>cout</a:t>
            </a:r>
            <a:r>
              <a:rPr lang="en-US" altLang="zh-TW" sz="2000" dirty="0"/>
              <a:t>&lt;&lt;</a:t>
            </a:r>
            <a:r>
              <a:rPr lang="en-US" altLang="zh-TW" sz="2000" dirty="0" err="1"/>
              <a:t>i.second</a:t>
            </a:r>
            <a:r>
              <a:rPr lang="en-US" altLang="zh-TW" sz="2000" dirty="0"/>
              <a:t>&lt;&lt;' ';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3944" y="1927316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kern="0" dirty="0" smtClean="0"/>
              <a:t>for (auto &amp;</a:t>
            </a:r>
            <a:r>
              <a:rPr lang="en-US" altLang="zh-TW" sz="2000" kern="0" dirty="0" err="1" smtClean="0"/>
              <a:t>i:ma</a:t>
            </a:r>
            <a:r>
              <a:rPr lang="en-US" altLang="zh-TW" sz="2000" kern="0" dirty="0" smtClean="0"/>
              <a:t>){</a:t>
            </a:r>
          </a:p>
          <a:p>
            <a:r>
              <a:rPr lang="en-US" altLang="zh-TW" sz="2000" kern="0" dirty="0" smtClean="0"/>
              <a:t>    </a:t>
            </a:r>
            <a:r>
              <a:rPr lang="en-US" altLang="zh-TW" sz="2000" kern="0" dirty="0" smtClean="0">
                <a:solidFill>
                  <a:srgbClr val="FF0000"/>
                </a:solidFill>
              </a:rPr>
              <a:t>if(</a:t>
            </a:r>
            <a:r>
              <a:rPr lang="en-US" altLang="zh-TW" sz="2000" kern="0" dirty="0" err="1" smtClean="0">
                <a:solidFill>
                  <a:srgbClr val="FF0000"/>
                </a:solidFill>
              </a:rPr>
              <a:t>i.first</a:t>
            </a:r>
            <a:r>
              <a:rPr lang="en-US" altLang="zh-TW" sz="2000" kern="0" dirty="0" smtClean="0">
                <a:solidFill>
                  <a:srgbClr val="FF0000"/>
                </a:solidFill>
              </a:rPr>
              <a:t>&gt;end) break</a:t>
            </a:r>
            <a:r>
              <a:rPr lang="en-US" altLang="zh-TW" sz="2000" kern="0" dirty="0" smtClean="0"/>
              <a:t>;</a:t>
            </a:r>
          </a:p>
          <a:p>
            <a:r>
              <a:rPr lang="en-US" altLang="zh-TW" sz="2000" kern="0" dirty="0" smtClean="0"/>
              <a:t>    else if(</a:t>
            </a:r>
            <a:r>
              <a:rPr lang="en-US" altLang="zh-TW" sz="2000" kern="0" dirty="0" err="1" smtClean="0"/>
              <a:t>i.first</a:t>
            </a:r>
            <a:r>
              <a:rPr lang="en-US" altLang="zh-TW" sz="2000" kern="0" dirty="0" smtClean="0"/>
              <a:t>&gt;=begin)</a:t>
            </a:r>
          </a:p>
          <a:p>
            <a:r>
              <a:rPr lang="en-US" altLang="zh-TW" sz="2000" kern="0" dirty="0" smtClean="0"/>
              <a:t>        </a:t>
            </a:r>
            <a:r>
              <a:rPr lang="en-US" altLang="zh-TW" sz="2000" kern="0" dirty="0" err="1" smtClean="0"/>
              <a:t>std</a:t>
            </a:r>
            <a:r>
              <a:rPr lang="en-US" altLang="zh-TW" sz="2000" kern="0" dirty="0" smtClean="0"/>
              <a:t>::</a:t>
            </a:r>
            <a:r>
              <a:rPr lang="en-US" altLang="zh-TW" sz="2000" kern="0" dirty="0" err="1" smtClean="0"/>
              <a:t>cout</a:t>
            </a:r>
            <a:r>
              <a:rPr lang="en-US" altLang="zh-TW" sz="2000" kern="0" dirty="0" smtClean="0"/>
              <a:t>&lt;&lt;</a:t>
            </a:r>
            <a:r>
              <a:rPr lang="en-US" altLang="zh-TW" sz="2000" kern="0" dirty="0" err="1" smtClean="0"/>
              <a:t>i.second</a:t>
            </a:r>
            <a:r>
              <a:rPr lang="en-US" altLang="zh-TW" sz="2000" kern="0" dirty="0" smtClean="0"/>
              <a:t>&lt;&lt;' ';</a:t>
            </a:r>
          </a:p>
          <a:p>
            <a:r>
              <a:rPr lang="en-US" altLang="zh-TW" sz="2000" kern="0" dirty="0" smtClean="0"/>
              <a:t>}</a:t>
            </a:r>
            <a:endParaRPr lang="zh-TW" altLang="en-US" sz="200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2317304"/>
            <a:ext cx="244827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Enhance performance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46910" y="2965376"/>
            <a:ext cx="273745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No need to iterate overall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512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pptTheme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1A50BD23-2DA7-4B06-97AE-1A0ECEAA8733}" vid="{F823B205-A5DB-47D8-8AE4-5DB6E2269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pptTheme</Template>
  <TotalTime>189</TotalTime>
  <Words>523</Words>
  <Application>Microsoft Office PowerPoint</Application>
  <PresentationFormat>如螢幕大小 (4:3)</PresentationFormat>
  <Paragraphs>113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ヒラギノ角ゴ Pro W3</vt:lpstr>
      <vt:lpstr>微軟正黑體</vt:lpstr>
      <vt:lpstr>新細明體</vt:lpstr>
      <vt:lpstr>Arial</vt:lpstr>
      <vt:lpstr>Calibri</vt:lpstr>
      <vt:lpstr>Times</vt:lpstr>
      <vt:lpstr>Times New Roman</vt:lpstr>
      <vt:lpstr>pptTheme</vt:lpstr>
      <vt:lpstr> Introduction to Programming (II)</vt:lpstr>
      <vt:lpstr>Outline </vt:lpstr>
      <vt:lpstr>Description </vt:lpstr>
      <vt:lpstr>Outline </vt:lpstr>
      <vt:lpstr>function.h </vt:lpstr>
      <vt:lpstr>void insert(std::map&lt;int,String&gt; &amp;ma, int key, const std::string &amp;str)</vt:lpstr>
      <vt:lpstr>void insert(std::map&lt;int,String&gt; &amp;ma, int key, const std::string &amp;str)</vt:lpstr>
      <vt:lpstr>void output(const std::map&lt;int,String&gt; &amp;ma, int begin, int end)</vt:lpstr>
      <vt:lpstr>void output(const std::map&lt;int,String&gt; &amp;ma, int begin, int end)</vt:lpstr>
      <vt:lpstr>void erase(std::map&lt;int,String&gt; &amp;ma, int begin, int end)</vt:lpstr>
      <vt:lpstr>std::ostream&amp; operator&lt;&lt;(std::ostream &amp;o, const std::map&lt;int,String&gt; &amp;ma)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to Programming (II)</dc:title>
  <dc:creator>WMNET</dc:creator>
  <cp:lastModifiedBy>shunrenyang</cp:lastModifiedBy>
  <cp:revision>33</cp:revision>
  <dcterms:created xsi:type="dcterms:W3CDTF">2006-08-16T00:00:00Z</dcterms:created>
  <dcterms:modified xsi:type="dcterms:W3CDTF">2017-06-08T13:25:34Z</dcterms:modified>
</cp:coreProperties>
</file>