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893F0-B42F-42D8-8CDB-C17C1E6BACDE}">
  <a:tblStyle styleId="{62F893F0-B42F-42D8-8CDB-C17C1E6BA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5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0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5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007532276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사원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SAPMZBSD0030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ZBSD0030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주현수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HR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최현지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2024. 10.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30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75" y="1340975"/>
            <a:ext cx="3778926" cy="1783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15" y="1340699"/>
            <a:ext cx="3200020" cy="15042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76" y="2730183"/>
            <a:ext cx="4249801" cy="19935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79" y="3687812"/>
            <a:ext cx="3105355" cy="14556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19" y="1777475"/>
            <a:ext cx="4407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/>
              <a:t>사원 </a:t>
            </a:r>
            <a:r>
              <a:rPr lang="en-US" altLang="ko-KR" sz="1000" dirty="0"/>
              <a:t>MASTER </a:t>
            </a:r>
            <a:r>
              <a:rPr lang="ko-KR" altLang="en-US" sz="1000" dirty="0"/>
              <a:t>관리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사원 데이터를 조회할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수정 버튼을 누를 경우 해당 데이터를 수정할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삭제 버튼을 누를 경우 해당 데이터의 삭제플래그가 변경된다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생성 버튼을 누를 경우 신규 사원데이터를 생성할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입력 필드를 작성 후 초기화 버튼을 </a:t>
            </a:r>
            <a:r>
              <a:rPr lang="ko-KR" altLang="en-US" sz="1000" dirty="0" err="1"/>
              <a:t>누를경우</a:t>
            </a:r>
            <a:r>
              <a:rPr lang="ko-KR" altLang="en-US" sz="1000" dirty="0"/>
              <a:t> 모든 입력 필드가 사라진다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/>
              <a:t>사원 </a:t>
            </a:r>
            <a:r>
              <a:rPr lang="en-US" altLang="ko-KR" sz="1000" dirty="0"/>
              <a:t>Master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(ZTBSD1030)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407308029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회사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SAPMZBSD0060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ZBSD0060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주현수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HR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최현지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2024. 10.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26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19" y="1777475"/>
            <a:ext cx="4407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/>
              <a:t>회사 </a:t>
            </a:r>
            <a:r>
              <a:rPr lang="en-US" altLang="ko-KR" sz="1000" dirty="0"/>
              <a:t>MASTER </a:t>
            </a:r>
            <a:r>
              <a:rPr lang="ko-KR" altLang="en-US" sz="1000" dirty="0"/>
              <a:t>관리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회사 데이터를 조회할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수정 버튼을 누를 경우 해당 데이터를 수정할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삭제 버튼을 누를 경우 해당 데이터의 삭제플래그가 변경된다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생성 버튼을 누를 경우 신규 회사데이터를 생성할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입력 필드를 작성 후 초기화 버튼을 </a:t>
            </a:r>
            <a:r>
              <a:rPr lang="ko-KR" altLang="en-US" sz="1000" dirty="0" err="1"/>
              <a:t>누를경우</a:t>
            </a:r>
            <a:r>
              <a:rPr lang="ko-KR" altLang="en-US" sz="1000" dirty="0"/>
              <a:t> 모든 입력 필드가 사라진다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/>
              <a:t>회사 </a:t>
            </a:r>
            <a:r>
              <a:rPr lang="en-US" altLang="ko-KR" sz="1000" dirty="0"/>
              <a:t>Master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(ZTBSD1010)</a:t>
            </a:r>
          </a:p>
          <a:p>
            <a:r>
              <a:rPr lang="ko-KR" altLang="en-US" sz="1000" dirty="0"/>
              <a:t>회사 </a:t>
            </a:r>
            <a:r>
              <a:rPr lang="en-US" altLang="ko-KR" sz="1000" dirty="0"/>
              <a:t>Text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 (ZTBSD1011)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75" y="1351225"/>
            <a:ext cx="3982428" cy="22682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098" y="1351225"/>
            <a:ext cx="3126902" cy="2098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75" y="2915550"/>
            <a:ext cx="3303861" cy="22193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03" y="2365650"/>
            <a:ext cx="3038083" cy="2024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31" y="3425287"/>
            <a:ext cx="2621869" cy="17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811786295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부서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SAPMZBSD0090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ZBSD0090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HR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김재하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</a:t>
                      </a: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2024. 10.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25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19" y="1777475"/>
            <a:ext cx="4407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/>
              <a:t>부서 </a:t>
            </a:r>
            <a:r>
              <a:rPr lang="en-US" altLang="ko-KR" sz="1000" dirty="0"/>
              <a:t>MASTER </a:t>
            </a:r>
            <a:r>
              <a:rPr lang="ko-KR" altLang="en-US" sz="1000" dirty="0"/>
              <a:t>생성</a:t>
            </a:r>
            <a:r>
              <a:rPr lang="en-US" altLang="ko-KR" sz="1000" dirty="0"/>
              <a:t>, </a:t>
            </a:r>
            <a:r>
              <a:rPr lang="ko-KR" altLang="en-US" sz="1000" dirty="0"/>
              <a:t>수정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삭제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 조건에 따라 부서 </a:t>
            </a:r>
            <a:r>
              <a:rPr lang="en-US" altLang="ko-KR" sz="1000" dirty="0"/>
              <a:t>MASTER</a:t>
            </a:r>
            <a:r>
              <a:rPr lang="ko-KR" altLang="en-US" sz="1000" dirty="0"/>
              <a:t> 데이터를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최초 </a:t>
            </a:r>
            <a:r>
              <a:rPr lang="ko-KR" altLang="en-US" sz="1000" dirty="0" err="1"/>
              <a:t>생성자</a:t>
            </a:r>
            <a:r>
              <a:rPr lang="en-US" altLang="ko-KR" sz="1000" dirty="0"/>
              <a:t>, </a:t>
            </a:r>
            <a:r>
              <a:rPr lang="ko-KR" altLang="en-US" sz="1000" dirty="0"/>
              <a:t>최종 </a:t>
            </a:r>
            <a:r>
              <a:rPr lang="ko-KR" altLang="en-US" sz="1000" dirty="0" err="1"/>
              <a:t>수정자</a:t>
            </a:r>
            <a:r>
              <a:rPr lang="ko-KR" altLang="en-US" sz="1000" dirty="0"/>
              <a:t> 필드의 데이터 클릭 시 해당 사원 데이터를 팝업으로 확인할 수 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수정 버튼을 누를 경우 해당 데이터를 수정할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삭제 버튼을 누를 경우 해당 데이터의 삭제플래그가 변경된다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생성 버튼을 누를 경우 신규 부서 </a:t>
            </a:r>
            <a:r>
              <a:rPr lang="en-US" altLang="ko-KR" sz="1000" dirty="0"/>
              <a:t>MASTER </a:t>
            </a:r>
            <a:r>
              <a:rPr lang="ko-KR" altLang="en-US" sz="1000" dirty="0"/>
              <a:t>데이터를 생성할 수 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/>
              <a:t>부서 </a:t>
            </a:r>
            <a:r>
              <a:rPr lang="en-US" altLang="ko-KR" sz="1000" dirty="0"/>
              <a:t>Master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(ZTBSD1020), </a:t>
            </a:r>
            <a:r>
              <a:rPr lang="ko-KR" altLang="en-US" sz="1000" dirty="0"/>
              <a:t>사원 </a:t>
            </a:r>
            <a:r>
              <a:rPr lang="en-US" altLang="ko-KR" sz="1000" dirty="0"/>
              <a:t>Master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(ZTBSD1030)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75" y="1514169"/>
            <a:ext cx="2985685" cy="26767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EB36DA-7954-1DEE-D579-3DDE15DB532D}"/>
              </a:ext>
            </a:extLst>
          </p:cNvPr>
          <p:cNvSpPr/>
          <p:nvPr/>
        </p:nvSpPr>
        <p:spPr>
          <a:xfrm>
            <a:off x="4488412" y="1652191"/>
            <a:ext cx="222948" cy="114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B36DA-7954-1DEE-D579-3DDE15DB532D}"/>
              </a:ext>
            </a:extLst>
          </p:cNvPr>
          <p:cNvSpPr/>
          <p:nvPr/>
        </p:nvSpPr>
        <p:spPr>
          <a:xfrm>
            <a:off x="4743097" y="1652191"/>
            <a:ext cx="222948" cy="114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EB36DA-7954-1DEE-D579-3DDE15DB532D}"/>
              </a:ext>
            </a:extLst>
          </p:cNvPr>
          <p:cNvSpPr/>
          <p:nvPr/>
        </p:nvSpPr>
        <p:spPr>
          <a:xfrm>
            <a:off x="6108932" y="2794688"/>
            <a:ext cx="365020" cy="1277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EB36DA-7954-1DEE-D579-3DDE15DB532D}"/>
              </a:ext>
            </a:extLst>
          </p:cNvPr>
          <p:cNvSpPr/>
          <p:nvPr/>
        </p:nvSpPr>
        <p:spPr>
          <a:xfrm>
            <a:off x="6733919" y="2805832"/>
            <a:ext cx="365020" cy="1277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28" y="2040992"/>
            <a:ext cx="1265424" cy="8767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728" y="4142614"/>
            <a:ext cx="2124978" cy="8357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21" y="3043925"/>
            <a:ext cx="2124978" cy="872507"/>
          </a:xfrm>
          <a:prstGeom prst="rect">
            <a:avLst/>
          </a:prstGeom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4BE8C296-EE23-30BE-AAF9-D7CE6245F8CF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16200000" flipH="1">
            <a:off x="4711953" y="1655115"/>
            <a:ext cx="3211196" cy="3435331"/>
          </a:xfrm>
          <a:prstGeom prst="bentConnector3">
            <a:avLst>
              <a:gd name="adj1" fmla="val 10379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4BE8C296-EE23-30BE-AAF9-D7CE6245F8CF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16200000" flipH="1">
            <a:off x="5377166" y="1244587"/>
            <a:ext cx="2149249" cy="3194439"/>
          </a:xfrm>
          <a:prstGeom prst="bentConnector3">
            <a:avLst>
              <a:gd name="adj1" fmla="val 10921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33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372</Words>
  <Application>Microsoft Office PowerPoint</Application>
  <PresentationFormat>화면 슬라이드 쇼(16:9)</PresentationFormat>
  <Paragraphs>104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soldesk</dc:creator>
  <cp:lastModifiedBy>Jung Hoon Ha</cp:lastModifiedBy>
  <cp:revision>21</cp:revision>
  <dcterms:modified xsi:type="dcterms:W3CDTF">2024-12-05T03:34:03Z</dcterms:modified>
</cp:coreProperties>
</file>