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60" r:id="rId2"/>
  </p:sldMasterIdLst>
  <p:notesMasterIdLst>
    <p:notesMasterId r:id="rId53"/>
  </p:notesMasterIdLst>
  <p:handoutMasterIdLst>
    <p:handoutMasterId r:id="rId54"/>
  </p:handout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75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1" r:id="rId48"/>
    <p:sldId id="372" r:id="rId49"/>
    <p:sldId id="370" r:id="rId50"/>
    <p:sldId id="373" r:id="rId51"/>
    <p:sldId id="374" r:id="rId5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6699FF"/>
    <a:srgbClr val="FF9999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0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33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08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58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2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79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16824"/>
            <a:ext cx="7543800" cy="145075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8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92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1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얕은샘물M" panose="02030600000101010101" pitchFamily="18" charset="-127"/>
          <a:ea typeface="HY얕은샘물M" panose="02030600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3249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48206-6208-4002-9AF5-B38F54CDB384}" type="datetimeFigureOut">
              <a:rPr lang="en-US" dirty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85" y="281080"/>
            <a:ext cx="1413993" cy="10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6"/>
          </a:solidFill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2. HTML </a:t>
            </a:r>
            <a:r>
              <a:rPr lang="ko-KR" altLang="en-US" sz="4000" dirty="0">
                <a:latin typeface="Century Schoolbook" panose="02040604050505020304" pitchFamily="18" charset="0"/>
              </a:rPr>
              <a:t>기본 요소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24038"/>
            <a:ext cx="5014912" cy="30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4375" y="1362075"/>
            <a:ext cx="8143875" cy="372427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&lt;p&gt;&lt;b&gt;</a:t>
            </a:r>
            <a:r>
              <a:rPr lang="ko-KR" altLang="en-US" dirty="0"/>
              <a:t>이 텍스트는 </a:t>
            </a:r>
            <a:r>
              <a:rPr lang="en-US" altLang="ko-KR" dirty="0"/>
              <a:t>bold</a:t>
            </a:r>
            <a:r>
              <a:rPr lang="ko-KR" altLang="en-US" dirty="0"/>
              <a:t>입니다</a:t>
            </a:r>
            <a:r>
              <a:rPr lang="en-US" altLang="ko-KR" dirty="0"/>
              <a:t>.&lt;/b&gt;&lt;/p&gt;</a:t>
            </a:r>
            <a:endParaRPr lang="ko-KR" altLang="en-US" dirty="0"/>
          </a:p>
          <a:p>
            <a:r>
              <a:rPr lang="en-US" altLang="ko-KR" dirty="0"/>
              <a:t>&lt;p&gt;&lt;strong&gt;</a:t>
            </a:r>
            <a:r>
              <a:rPr lang="ko-KR" altLang="en-US" dirty="0"/>
              <a:t>이 텍스트는 </a:t>
            </a:r>
            <a:r>
              <a:rPr lang="en-US" altLang="ko-KR" dirty="0"/>
              <a:t>strong</a:t>
            </a:r>
            <a:r>
              <a:rPr lang="ko-KR" altLang="en-US" dirty="0"/>
              <a:t>입니다</a:t>
            </a:r>
            <a:r>
              <a:rPr lang="en-US" altLang="ko-KR" dirty="0"/>
              <a:t>.&lt;/strong&gt;&lt;/p&gt;</a:t>
            </a:r>
          </a:p>
          <a:p>
            <a:r>
              <a:rPr lang="en-US" altLang="ko-KR" dirty="0"/>
              <a:t>&lt;p&gt;&lt;</a:t>
            </a:r>
            <a:r>
              <a:rPr lang="en-US" altLang="ko-KR" dirty="0" err="1"/>
              <a:t>i</a:t>
            </a:r>
            <a:r>
              <a:rPr lang="en-US" altLang="ko-KR" dirty="0"/>
              <a:t>&gt;</a:t>
            </a:r>
            <a:r>
              <a:rPr lang="ko-KR" altLang="en-US" dirty="0"/>
              <a:t>이 텍스트는 </a:t>
            </a:r>
            <a:r>
              <a:rPr lang="en-US" altLang="ko-KR" dirty="0"/>
              <a:t>italic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i</a:t>
            </a:r>
            <a:r>
              <a:rPr lang="en-US" altLang="ko-KR" dirty="0"/>
              <a:t>&gt;&lt;/p&gt;</a:t>
            </a:r>
            <a:endParaRPr lang="ko-KR" altLang="en-US" dirty="0"/>
          </a:p>
          <a:p>
            <a:r>
              <a:rPr lang="en-US" altLang="ko-KR" dirty="0"/>
              <a:t>&lt;p&gt;&lt;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이 텍스트는 </a:t>
            </a:r>
            <a:r>
              <a:rPr lang="en-US" altLang="ko-KR" dirty="0"/>
              <a:t>emphasized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em</a:t>
            </a:r>
            <a:r>
              <a:rPr lang="en-US" altLang="ko-KR" dirty="0"/>
              <a:t>&gt;&lt;/p&gt;</a:t>
            </a:r>
          </a:p>
          <a:p>
            <a:r>
              <a:rPr lang="en-US" altLang="ko-KR" dirty="0"/>
              <a:t>&lt;p&gt;&lt;code&gt;</a:t>
            </a:r>
            <a:r>
              <a:rPr lang="ko-KR" altLang="en-US" dirty="0"/>
              <a:t>이 텍스트는 </a:t>
            </a:r>
            <a:r>
              <a:rPr lang="en-US" altLang="ko-KR" dirty="0"/>
              <a:t>code</a:t>
            </a:r>
            <a:r>
              <a:rPr lang="ko-KR" altLang="en-US" dirty="0"/>
              <a:t>입니다</a:t>
            </a:r>
            <a:r>
              <a:rPr lang="en-US" altLang="ko-KR" dirty="0"/>
              <a:t>.&lt;/code&gt;&lt;/p&gt;</a:t>
            </a:r>
            <a:endParaRPr lang="ko-KR" altLang="en-US" dirty="0"/>
          </a:p>
          <a:p>
            <a:r>
              <a:rPr lang="en-US" altLang="ko-KR" dirty="0"/>
              <a:t>&lt;p&gt;&lt;sub&gt; subscript&lt;/sub&gt; </a:t>
            </a:r>
            <a:r>
              <a:rPr lang="ko-KR" altLang="en-US" dirty="0"/>
              <a:t>이고 </a:t>
            </a:r>
            <a:r>
              <a:rPr lang="en-US" altLang="ko-KR" dirty="0"/>
              <a:t>&lt;sup&gt;superscript&lt;/sup&gt;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.&lt;/p&gt;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8193" name="_x258602528" descr="EMB00000700b1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85467"/>
            <a:ext cx="4126216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hr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>
                <a:latin typeface="Century Schoolbook" panose="02040604050505020304" pitchFamily="18" charset="0"/>
              </a:rPr>
              <a:t>태그를 사용하면 </a:t>
            </a:r>
            <a:r>
              <a:rPr lang="ko-KR" altLang="en-US" dirty="0" smtClean="0">
                <a:latin typeface="Century Schoolbook" panose="02040604050505020304" pitchFamily="18" charset="0"/>
              </a:rPr>
              <a:t>수평선을 </a:t>
            </a:r>
            <a:r>
              <a:rPr lang="ko-KR" altLang="en-US" dirty="0">
                <a:latin typeface="Century Schoolbook" panose="02040604050505020304" pitchFamily="18" charset="0"/>
              </a:rPr>
              <a:t>그릴 수 있다</a:t>
            </a:r>
            <a:r>
              <a:rPr lang="en-US" altLang="ko-KR" dirty="0">
                <a:latin typeface="Century Schoolbook" panose="02040604050505020304" pitchFamily="18" charset="0"/>
              </a:rPr>
              <a:t>. 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14374" y="2200276"/>
            <a:ext cx="8143875" cy="2305050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    이것이 수평선입니다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    수평선이었습니다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210050"/>
            <a:ext cx="4587137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6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319337"/>
            <a:ext cx="4381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1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1809750"/>
            <a:ext cx="5643562" cy="336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43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-419800"/>
            <a:ext cx="7543800" cy="145075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4374" y="1219200"/>
            <a:ext cx="8143875" cy="4895850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&lt;title&gt;Web Coffee&lt;/title&gt;</a:t>
            </a:r>
          </a:p>
          <a:p>
            <a:r>
              <a:rPr lang="en-US" altLang="ko-KR" dirty="0"/>
              <a:t>&lt;/head&gt;</a:t>
            </a:r>
          </a:p>
          <a:p>
            <a:endParaRPr lang="ko-KR" altLang="en-US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h1</a:t>
            </a:r>
            <a:r>
              <a:rPr lang="en-US" altLang="ko-KR" dirty="0"/>
              <a:t>&gt;Web </a:t>
            </a:r>
            <a:r>
              <a:rPr lang="ko-KR" altLang="en-US" dirty="0"/>
              <a:t>커피 메뉴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원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&lt;p&gt;</a:t>
            </a:r>
            <a:r>
              <a:rPr lang="ko-KR" altLang="en-US" dirty="0" err="1"/>
              <a:t>에스프레소에</a:t>
            </a:r>
            <a:r>
              <a:rPr lang="ko-KR" altLang="en-US" dirty="0"/>
              <a:t> 물을 추가한 것입니다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카페오레</a:t>
            </a:r>
            <a:r>
              <a:rPr lang="ko-KR" altLang="en-US" dirty="0"/>
              <a:t> </a:t>
            </a:r>
            <a:r>
              <a:rPr lang="en-US" altLang="ko-KR" dirty="0"/>
              <a:t>6000</a:t>
            </a:r>
            <a:r>
              <a:rPr lang="ko-KR" altLang="en-US" dirty="0"/>
              <a:t>원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&lt;p&gt;</a:t>
            </a:r>
            <a:r>
              <a:rPr lang="ko-KR" altLang="en-US" dirty="0" err="1"/>
              <a:t>에스프레소에</a:t>
            </a:r>
            <a:r>
              <a:rPr lang="ko-KR" altLang="en-US" dirty="0"/>
              <a:t> 우유를 넣은 커피입니다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카푸치노</a:t>
            </a:r>
            <a:r>
              <a:rPr lang="ko-KR" altLang="en-US" dirty="0"/>
              <a:t> </a:t>
            </a:r>
            <a:r>
              <a:rPr lang="en-US" altLang="ko-KR" dirty="0"/>
              <a:t>6000</a:t>
            </a:r>
            <a:r>
              <a:rPr lang="ko-KR" altLang="en-US" dirty="0"/>
              <a:t>원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&lt;p&gt;</a:t>
            </a:r>
            <a:r>
              <a:rPr lang="ko-KR" altLang="en-US" dirty="0"/>
              <a:t>커피 위에 </a:t>
            </a:r>
            <a:r>
              <a:rPr lang="ko-KR" altLang="en-US" dirty="0" err="1"/>
              <a:t>우유거품을</a:t>
            </a:r>
            <a:r>
              <a:rPr lang="ko-KR" altLang="en-US" dirty="0"/>
              <a:t> 얹은 커피입니다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80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번호있는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번호없는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3252788"/>
            <a:ext cx="88106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07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번호없는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1466850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&lt;li&gt;</a:t>
            </a:r>
            <a:r>
              <a:rPr lang="ko-KR" altLang="en-US" dirty="0" err="1"/>
              <a:t>에스프레소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&lt;li&gt;</a:t>
            </a:r>
            <a:r>
              <a:rPr lang="ko-KR" altLang="en-US" dirty="0" err="1"/>
              <a:t>아메리카노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    &lt;li&gt;</a:t>
            </a:r>
            <a:r>
              <a:rPr lang="ko-KR" altLang="en-US" dirty="0" err="1"/>
              <a:t>카페라떼</a:t>
            </a:r>
            <a:r>
              <a:rPr lang="en-US" altLang="ko-KR" dirty="0"/>
              <a:t>&lt;/li&gt;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1" y="3054748"/>
            <a:ext cx="3970291" cy="18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4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1466850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카페라떼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65" y="3476626"/>
            <a:ext cx="3666485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리스트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208597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&lt;dl&gt;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  <a:r>
              <a:rPr lang="ko-KR" altLang="en-US" dirty="0" err="1"/>
              <a:t>에스프레소</a:t>
            </a:r>
            <a:r>
              <a:rPr lang="en-US" altLang="ko-KR" dirty="0"/>
              <a:t>&lt;/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/>
              <a:t>&gt;- </a:t>
            </a:r>
            <a:r>
              <a:rPr lang="ko-KR" altLang="en-US" dirty="0"/>
              <a:t>커피의 기본</a:t>
            </a:r>
            <a:r>
              <a:rPr lang="en-US" altLang="ko-KR" dirty="0"/>
              <a:t>, </a:t>
            </a:r>
            <a:r>
              <a:rPr lang="ko-KR" altLang="en-US" dirty="0"/>
              <a:t>커피의 원액이다</a:t>
            </a:r>
            <a:r>
              <a:rPr lang="en-US" altLang="ko-KR" dirty="0"/>
              <a:t>.&lt;/</a:t>
            </a:r>
            <a:r>
              <a:rPr lang="en-US" altLang="ko-KR" dirty="0" err="1"/>
              <a:t>dd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  <a:r>
              <a:rPr lang="ko-KR" altLang="en-US" dirty="0" err="1"/>
              <a:t>아메리카노</a:t>
            </a:r>
            <a:r>
              <a:rPr lang="en-US" altLang="ko-KR" dirty="0"/>
              <a:t>&lt;/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/>
              <a:t>&gt;- </a:t>
            </a:r>
            <a:r>
              <a:rPr lang="ko-KR" altLang="en-US" dirty="0" err="1"/>
              <a:t>에스프레소에</a:t>
            </a:r>
            <a:r>
              <a:rPr lang="ko-KR" altLang="en-US" dirty="0"/>
              <a:t> 물을 넣은 것</a:t>
            </a:r>
            <a:r>
              <a:rPr lang="en-US" altLang="ko-KR" dirty="0"/>
              <a:t>&lt;/</a:t>
            </a:r>
            <a:r>
              <a:rPr lang="en-US" altLang="ko-KR" dirty="0" err="1"/>
              <a:t>dd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  <a:r>
              <a:rPr lang="ko-KR" altLang="en-US" dirty="0" err="1"/>
              <a:t>카페라떼</a:t>
            </a:r>
            <a:r>
              <a:rPr lang="en-US" altLang="ko-KR" dirty="0"/>
              <a:t>&lt;/</a:t>
            </a:r>
            <a:r>
              <a:rPr lang="en-US" altLang="ko-KR" dirty="0" err="1"/>
              <a:t>dt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/>
              <a:t>&gt;- </a:t>
            </a:r>
            <a:r>
              <a:rPr lang="ko-KR" altLang="en-US" dirty="0"/>
              <a:t>커피에 우유를 섞은 것</a:t>
            </a:r>
            <a:r>
              <a:rPr lang="en-US" altLang="ko-KR" dirty="0"/>
              <a:t>&lt;/</a:t>
            </a:r>
            <a:r>
              <a:rPr lang="en-US" altLang="ko-KR" dirty="0" err="1"/>
              <a:t>dd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&lt;/dl&gt;</a:t>
            </a:r>
            <a:endParaRPr lang="ko-KR" altLang="en-US" dirty="0"/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3928268"/>
            <a:ext cx="4032790" cy="1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5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8763"/>
            <a:ext cx="88201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152649"/>
            <a:ext cx="831407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7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290512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 target="_blank"&gt;</a:t>
            </a:r>
          </a:p>
          <a:p>
            <a:r>
              <a:rPr lang="en-US" altLang="ko-KR" dirty="0" err="1"/>
              <a:t>google.com</a:t>
            </a:r>
            <a:r>
              <a:rPr lang="en-US" altLang="ko-KR" dirty="0"/>
              <a:t> </a:t>
            </a:r>
            <a:r>
              <a:rPr lang="ko-KR" altLang="en-US" dirty="0"/>
              <a:t>방문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    &lt;p&gt;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target </a:t>
            </a:r>
            <a:r>
              <a:rPr lang="ko-KR" altLang="en-US" dirty="0"/>
              <a:t>속성이 </a:t>
            </a:r>
            <a:r>
              <a:rPr lang="en-US" altLang="ko-KR" dirty="0"/>
              <a:t>"_blank"</a:t>
            </a:r>
            <a:r>
              <a:rPr lang="ko-KR" altLang="en-US" dirty="0"/>
              <a:t>이므로 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링크는 새로운 탭에서 열립니다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5362" name="_x257684976" descr="EMB00000700b1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05" y="1689894"/>
            <a:ext cx="3836232" cy="21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_x257685296" descr="EMB00000700b1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63" y="4200525"/>
            <a:ext cx="3833987" cy="21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6219825" y="2105025"/>
            <a:ext cx="866775" cy="2505075"/>
          </a:xfrm>
          <a:custGeom>
            <a:avLst/>
            <a:gdLst>
              <a:gd name="connsiteX0" fmla="*/ 0 w 866775"/>
              <a:gd name="connsiteY0" fmla="*/ 0 h 2505075"/>
              <a:gd name="connsiteX1" fmla="*/ 47625 w 866775"/>
              <a:gd name="connsiteY1" fmla="*/ 104775 h 2505075"/>
              <a:gd name="connsiteX2" fmla="*/ 85725 w 866775"/>
              <a:gd name="connsiteY2" fmla="*/ 161925 h 2505075"/>
              <a:gd name="connsiteX3" fmla="*/ 247650 w 866775"/>
              <a:gd name="connsiteY3" fmla="*/ 438150 h 2505075"/>
              <a:gd name="connsiteX4" fmla="*/ 409575 w 866775"/>
              <a:gd name="connsiteY4" fmla="*/ 695325 h 2505075"/>
              <a:gd name="connsiteX5" fmla="*/ 514350 w 866775"/>
              <a:gd name="connsiteY5" fmla="*/ 876300 h 2505075"/>
              <a:gd name="connsiteX6" fmla="*/ 571500 w 866775"/>
              <a:gd name="connsiteY6" fmla="*/ 971550 h 2505075"/>
              <a:gd name="connsiteX7" fmla="*/ 609600 w 866775"/>
              <a:gd name="connsiteY7" fmla="*/ 1047750 h 2505075"/>
              <a:gd name="connsiteX8" fmla="*/ 676275 w 866775"/>
              <a:gd name="connsiteY8" fmla="*/ 1200150 h 2505075"/>
              <a:gd name="connsiteX9" fmla="*/ 742950 w 866775"/>
              <a:gd name="connsiteY9" fmla="*/ 1323975 h 2505075"/>
              <a:gd name="connsiteX10" fmla="*/ 781050 w 866775"/>
              <a:gd name="connsiteY10" fmla="*/ 1447800 h 2505075"/>
              <a:gd name="connsiteX11" fmla="*/ 800100 w 866775"/>
              <a:gd name="connsiteY11" fmla="*/ 1524000 h 2505075"/>
              <a:gd name="connsiteX12" fmla="*/ 828675 w 866775"/>
              <a:gd name="connsiteY12" fmla="*/ 1581150 h 2505075"/>
              <a:gd name="connsiteX13" fmla="*/ 838200 w 866775"/>
              <a:gd name="connsiteY13" fmla="*/ 1609725 h 2505075"/>
              <a:gd name="connsiteX14" fmla="*/ 847725 w 866775"/>
              <a:gd name="connsiteY14" fmla="*/ 1685925 h 2505075"/>
              <a:gd name="connsiteX15" fmla="*/ 866775 w 866775"/>
              <a:gd name="connsiteY15" fmla="*/ 1847850 h 2505075"/>
              <a:gd name="connsiteX16" fmla="*/ 857250 w 866775"/>
              <a:gd name="connsiteY16" fmla="*/ 2505075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775" h="2505075">
                <a:moveTo>
                  <a:pt x="0" y="0"/>
                </a:moveTo>
                <a:cubicBezTo>
                  <a:pt x="16386" y="40966"/>
                  <a:pt x="24575" y="65261"/>
                  <a:pt x="47625" y="104775"/>
                </a:cubicBezTo>
                <a:cubicBezTo>
                  <a:pt x="59161" y="124551"/>
                  <a:pt x="73945" y="142292"/>
                  <a:pt x="85725" y="161925"/>
                </a:cubicBezTo>
                <a:cubicBezTo>
                  <a:pt x="347869" y="598832"/>
                  <a:pt x="80899" y="164202"/>
                  <a:pt x="247650" y="438150"/>
                </a:cubicBezTo>
                <a:cubicBezTo>
                  <a:pt x="414716" y="712615"/>
                  <a:pt x="228765" y="406029"/>
                  <a:pt x="409575" y="695325"/>
                </a:cubicBezTo>
                <a:cubicBezTo>
                  <a:pt x="487262" y="819625"/>
                  <a:pt x="445460" y="757308"/>
                  <a:pt x="514350" y="876300"/>
                </a:cubicBezTo>
                <a:cubicBezTo>
                  <a:pt x="532902" y="908344"/>
                  <a:pt x="554941" y="938432"/>
                  <a:pt x="571500" y="971550"/>
                </a:cubicBezTo>
                <a:cubicBezTo>
                  <a:pt x="584200" y="996950"/>
                  <a:pt x="597768" y="1021934"/>
                  <a:pt x="609600" y="1047750"/>
                </a:cubicBezTo>
                <a:cubicBezTo>
                  <a:pt x="632703" y="1098157"/>
                  <a:pt x="648765" y="1152007"/>
                  <a:pt x="676275" y="1200150"/>
                </a:cubicBezTo>
                <a:cubicBezTo>
                  <a:pt x="724942" y="1285317"/>
                  <a:pt x="702927" y="1243930"/>
                  <a:pt x="742950" y="1323975"/>
                </a:cubicBezTo>
                <a:cubicBezTo>
                  <a:pt x="762872" y="1443509"/>
                  <a:pt x="736827" y="1315130"/>
                  <a:pt x="781050" y="1447800"/>
                </a:cubicBezTo>
                <a:cubicBezTo>
                  <a:pt x="789329" y="1472638"/>
                  <a:pt x="791294" y="1499344"/>
                  <a:pt x="800100" y="1524000"/>
                </a:cubicBezTo>
                <a:cubicBezTo>
                  <a:pt x="807263" y="1544058"/>
                  <a:pt x="820025" y="1561687"/>
                  <a:pt x="828675" y="1581150"/>
                </a:cubicBezTo>
                <a:cubicBezTo>
                  <a:pt x="832753" y="1590325"/>
                  <a:pt x="835025" y="1600200"/>
                  <a:pt x="838200" y="1609725"/>
                </a:cubicBezTo>
                <a:cubicBezTo>
                  <a:pt x="841375" y="1635125"/>
                  <a:pt x="845178" y="1660454"/>
                  <a:pt x="847725" y="1685925"/>
                </a:cubicBezTo>
                <a:cubicBezTo>
                  <a:pt x="862942" y="1838097"/>
                  <a:pt x="847911" y="1753530"/>
                  <a:pt x="866775" y="1847850"/>
                </a:cubicBezTo>
                <a:cubicBezTo>
                  <a:pt x="856834" y="2454272"/>
                  <a:pt x="857250" y="2235174"/>
                  <a:pt x="857250" y="25050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1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657475"/>
            <a:ext cx="6343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3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326707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 target="_self"&gt;</a:t>
            </a:r>
          </a:p>
          <a:p>
            <a:r>
              <a:rPr lang="en-US" altLang="ko-KR" dirty="0" err="1"/>
              <a:t>google.com</a:t>
            </a:r>
            <a:r>
              <a:rPr lang="en-US" altLang="ko-KR" dirty="0"/>
              <a:t> </a:t>
            </a:r>
            <a:r>
              <a:rPr lang="ko-KR" altLang="en-US" dirty="0"/>
              <a:t>방문</a:t>
            </a:r>
            <a:r>
              <a:rPr lang="en-US" altLang="ko-KR" dirty="0"/>
              <a:t>1&lt;/a&gt;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endParaRPr lang="ko-KR" altLang="en-US" dirty="0"/>
          </a:p>
          <a:p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 target="_blank"&gt;</a:t>
            </a:r>
          </a:p>
          <a:p>
            <a:r>
              <a:rPr lang="en-US" altLang="ko-KR" dirty="0" err="1"/>
              <a:t>google.com</a:t>
            </a:r>
            <a:r>
              <a:rPr lang="en-US" altLang="ko-KR" dirty="0"/>
              <a:t> </a:t>
            </a:r>
            <a:r>
              <a:rPr lang="ko-KR" altLang="en-US" dirty="0"/>
              <a:t>방문</a:t>
            </a:r>
            <a:r>
              <a:rPr lang="en-US" altLang="ko-KR" dirty="0"/>
              <a:t>2&lt;/a&gt;</a:t>
            </a:r>
          </a:p>
          <a:p>
            <a:r>
              <a:rPr lang="en-US" altLang="ko-KR" dirty="0"/>
              <a:t>&lt;/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6387" name="_x257684496" descr="EMB00000700b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306204"/>
            <a:ext cx="3255963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_x257685456" descr="EMB00000700b2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04366"/>
            <a:ext cx="3238500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257684736" descr="EMB00000700b2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8" y="4843461"/>
            <a:ext cx="2312989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857625" y="3810000"/>
            <a:ext cx="4239799" cy="1628775"/>
          </a:xfrm>
          <a:custGeom>
            <a:avLst/>
            <a:gdLst>
              <a:gd name="connsiteX0" fmla="*/ 0 w 4239799"/>
              <a:gd name="connsiteY0" fmla="*/ 1628775 h 1628775"/>
              <a:gd name="connsiteX1" fmla="*/ 76200 w 4239799"/>
              <a:gd name="connsiteY1" fmla="*/ 1600200 h 1628775"/>
              <a:gd name="connsiteX2" fmla="*/ 171450 w 4239799"/>
              <a:gd name="connsiteY2" fmla="*/ 1581150 h 1628775"/>
              <a:gd name="connsiteX3" fmla="*/ 257175 w 4239799"/>
              <a:gd name="connsiteY3" fmla="*/ 1562100 h 1628775"/>
              <a:gd name="connsiteX4" fmla="*/ 542925 w 4239799"/>
              <a:gd name="connsiteY4" fmla="*/ 1514475 h 1628775"/>
              <a:gd name="connsiteX5" fmla="*/ 771525 w 4239799"/>
              <a:gd name="connsiteY5" fmla="*/ 1466850 h 1628775"/>
              <a:gd name="connsiteX6" fmla="*/ 1019175 w 4239799"/>
              <a:gd name="connsiteY6" fmla="*/ 1428750 h 1628775"/>
              <a:gd name="connsiteX7" fmla="*/ 1238250 w 4239799"/>
              <a:gd name="connsiteY7" fmla="*/ 1381125 h 1628775"/>
              <a:gd name="connsiteX8" fmla="*/ 1362075 w 4239799"/>
              <a:gd name="connsiteY8" fmla="*/ 1352550 h 1628775"/>
              <a:gd name="connsiteX9" fmla="*/ 1476375 w 4239799"/>
              <a:gd name="connsiteY9" fmla="*/ 1343025 h 1628775"/>
              <a:gd name="connsiteX10" fmla="*/ 1571625 w 4239799"/>
              <a:gd name="connsiteY10" fmla="*/ 1295400 h 1628775"/>
              <a:gd name="connsiteX11" fmla="*/ 1666875 w 4239799"/>
              <a:gd name="connsiteY11" fmla="*/ 1276350 h 1628775"/>
              <a:gd name="connsiteX12" fmla="*/ 1743075 w 4239799"/>
              <a:gd name="connsiteY12" fmla="*/ 1247775 h 1628775"/>
              <a:gd name="connsiteX13" fmla="*/ 1828800 w 4239799"/>
              <a:gd name="connsiteY13" fmla="*/ 1228725 h 1628775"/>
              <a:gd name="connsiteX14" fmla="*/ 1981200 w 4239799"/>
              <a:gd name="connsiteY14" fmla="*/ 1162050 h 1628775"/>
              <a:gd name="connsiteX15" fmla="*/ 2047875 w 4239799"/>
              <a:gd name="connsiteY15" fmla="*/ 1143000 h 1628775"/>
              <a:gd name="connsiteX16" fmla="*/ 2200275 w 4239799"/>
              <a:gd name="connsiteY16" fmla="*/ 1114425 h 1628775"/>
              <a:gd name="connsiteX17" fmla="*/ 2447925 w 4239799"/>
              <a:gd name="connsiteY17" fmla="*/ 1038225 h 1628775"/>
              <a:gd name="connsiteX18" fmla="*/ 2571750 w 4239799"/>
              <a:gd name="connsiteY18" fmla="*/ 1000125 h 1628775"/>
              <a:gd name="connsiteX19" fmla="*/ 2619375 w 4239799"/>
              <a:gd name="connsiteY19" fmla="*/ 981075 h 1628775"/>
              <a:gd name="connsiteX20" fmla="*/ 2657475 w 4239799"/>
              <a:gd name="connsiteY20" fmla="*/ 962025 h 1628775"/>
              <a:gd name="connsiteX21" fmla="*/ 2695575 w 4239799"/>
              <a:gd name="connsiteY21" fmla="*/ 952500 h 1628775"/>
              <a:gd name="connsiteX22" fmla="*/ 2733675 w 4239799"/>
              <a:gd name="connsiteY22" fmla="*/ 923925 h 1628775"/>
              <a:gd name="connsiteX23" fmla="*/ 2790825 w 4239799"/>
              <a:gd name="connsiteY23" fmla="*/ 904875 h 1628775"/>
              <a:gd name="connsiteX24" fmla="*/ 2838450 w 4239799"/>
              <a:gd name="connsiteY24" fmla="*/ 885825 h 1628775"/>
              <a:gd name="connsiteX25" fmla="*/ 2952750 w 4239799"/>
              <a:gd name="connsiteY25" fmla="*/ 828675 h 1628775"/>
              <a:gd name="connsiteX26" fmla="*/ 3076575 w 4239799"/>
              <a:gd name="connsiteY26" fmla="*/ 781050 h 1628775"/>
              <a:gd name="connsiteX27" fmla="*/ 3143250 w 4239799"/>
              <a:gd name="connsiteY27" fmla="*/ 762000 h 1628775"/>
              <a:gd name="connsiteX28" fmla="*/ 3248025 w 4239799"/>
              <a:gd name="connsiteY28" fmla="*/ 714375 h 1628775"/>
              <a:gd name="connsiteX29" fmla="*/ 3295650 w 4239799"/>
              <a:gd name="connsiteY29" fmla="*/ 695325 h 1628775"/>
              <a:gd name="connsiteX30" fmla="*/ 3381375 w 4239799"/>
              <a:gd name="connsiteY30" fmla="*/ 647700 h 1628775"/>
              <a:gd name="connsiteX31" fmla="*/ 3495675 w 4239799"/>
              <a:gd name="connsiteY31" fmla="*/ 581025 h 1628775"/>
              <a:gd name="connsiteX32" fmla="*/ 3533775 w 4239799"/>
              <a:gd name="connsiteY32" fmla="*/ 561975 h 1628775"/>
              <a:gd name="connsiteX33" fmla="*/ 3590925 w 4239799"/>
              <a:gd name="connsiteY33" fmla="*/ 504825 h 1628775"/>
              <a:gd name="connsiteX34" fmla="*/ 3619500 w 4239799"/>
              <a:gd name="connsiteY34" fmla="*/ 476250 h 1628775"/>
              <a:gd name="connsiteX35" fmla="*/ 3657600 w 4239799"/>
              <a:gd name="connsiteY35" fmla="*/ 466725 h 1628775"/>
              <a:gd name="connsiteX36" fmla="*/ 3724275 w 4239799"/>
              <a:gd name="connsiteY36" fmla="*/ 419100 h 1628775"/>
              <a:gd name="connsiteX37" fmla="*/ 3771900 w 4239799"/>
              <a:gd name="connsiteY37" fmla="*/ 371475 h 1628775"/>
              <a:gd name="connsiteX38" fmla="*/ 3790950 w 4239799"/>
              <a:gd name="connsiteY38" fmla="*/ 333375 h 1628775"/>
              <a:gd name="connsiteX39" fmla="*/ 3857625 w 4239799"/>
              <a:gd name="connsiteY39" fmla="*/ 285750 h 1628775"/>
              <a:gd name="connsiteX40" fmla="*/ 3895725 w 4239799"/>
              <a:gd name="connsiteY40" fmla="*/ 257175 h 1628775"/>
              <a:gd name="connsiteX41" fmla="*/ 3924300 w 4239799"/>
              <a:gd name="connsiteY41" fmla="*/ 238125 h 1628775"/>
              <a:gd name="connsiteX42" fmla="*/ 3962400 w 4239799"/>
              <a:gd name="connsiteY42" fmla="*/ 209550 h 1628775"/>
              <a:gd name="connsiteX43" fmla="*/ 4000500 w 4239799"/>
              <a:gd name="connsiteY43" fmla="*/ 200025 h 1628775"/>
              <a:gd name="connsiteX44" fmla="*/ 4029075 w 4239799"/>
              <a:gd name="connsiteY44" fmla="*/ 171450 h 1628775"/>
              <a:gd name="connsiteX45" fmla="*/ 4038600 w 4239799"/>
              <a:gd name="connsiteY45" fmla="*/ 142875 h 1628775"/>
              <a:gd name="connsiteX46" fmla="*/ 4095750 w 4239799"/>
              <a:gd name="connsiteY46" fmla="*/ 104775 h 1628775"/>
              <a:gd name="connsiteX47" fmla="*/ 4124325 w 4239799"/>
              <a:gd name="connsiteY47" fmla="*/ 85725 h 1628775"/>
              <a:gd name="connsiteX48" fmla="*/ 4152900 w 4239799"/>
              <a:gd name="connsiteY48" fmla="*/ 66675 h 1628775"/>
              <a:gd name="connsiteX49" fmla="*/ 4181475 w 4239799"/>
              <a:gd name="connsiteY49" fmla="*/ 38100 h 1628775"/>
              <a:gd name="connsiteX50" fmla="*/ 4238625 w 4239799"/>
              <a:gd name="connsiteY50" fmla="*/ 9525 h 1628775"/>
              <a:gd name="connsiteX51" fmla="*/ 4238625 w 4239799"/>
              <a:gd name="connsiteY51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39799" h="1628775">
                <a:moveTo>
                  <a:pt x="0" y="1628775"/>
                </a:moveTo>
                <a:cubicBezTo>
                  <a:pt x="25400" y="1619250"/>
                  <a:pt x="50465" y="1608778"/>
                  <a:pt x="76200" y="1600200"/>
                </a:cubicBezTo>
                <a:cubicBezTo>
                  <a:pt x="109386" y="1589138"/>
                  <a:pt x="136278" y="1588184"/>
                  <a:pt x="171450" y="1581150"/>
                </a:cubicBezTo>
                <a:cubicBezTo>
                  <a:pt x="200154" y="1575409"/>
                  <a:pt x="228348" y="1567187"/>
                  <a:pt x="257175" y="1562100"/>
                </a:cubicBezTo>
                <a:cubicBezTo>
                  <a:pt x="466531" y="1525155"/>
                  <a:pt x="134265" y="1608781"/>
                  <a:pt x="542925" y="1514475"/>
                </a:cubicBezTo>
                <a:cubicBezTo>
                  <a:pt x="651269" y="1489473"/>
                  <a:pt x="667032" y="1483795"/>
                  <a:pt x="771525" y="1466850"/>
                </a:cubicBezTo>
                <a:cubicBezTo>
                  <a:pt x="853969" y="1453481"/>
                  <a:pt x="938148" y="1449007"/>
                  <a:pt x="1019175" y="1428750"/>
                </a:cubicBezTo>
                <a:cubicBezTo>
                  <a:pt x="1268882" y="1366323"/>
                  <a:pt x="1003572" y="1430016"/>
                  <a:pt x="1238250" y="1381125"/>
                </a:cubicBezTo>
                <a:cubicBezTo>
                  <a:pt x="1279719" y="1372486"/>
                  <a:pt x="1320247" y="1359242"/>
                  <a:pt x="1362075" y="1352550"/>
                </a:cubicBezTo>
                <a:cubicBezTo>
                  <a:pt x="1399827" y="1346510"/>
                  <a:pt x="1438275" y="1346200"/>
                  <a:pt x="1476375" y="1343025"/>
                </a:cubicBezTo>
                <a:cubicBezTo>
                  <a:pt x="1508125" y="1327150"/>
                  <a:pt x="1538120" y="1307127"/>
                  <a:pt x="1571625" y="1295400"/>
                </a:cubicBezTo>
                <a:cubicBezTo>
                  <a:pt x="1602186" y="1284704"/>
                  <a:pt x="1635677" y="1285016"/>
                  <a:pt x="1666875" y="1276350"/>
                </a:cubicBezTo>
                <a:cubicBezTo>
                  <a:pt x="1693013" y="1269090"/>
                  <a:pt x="1717050" y="1255429"/>
                  <a:pt x="1743075" y="1247775"/>
                </a:cubicBezTo>
                <a:cubicBezTo>
                  <a:pt x="1771158" y="1239515"/>
                  <a:pt x="1801258" y="1238640"/>
                  <a:pt x="1828800" y="1228725"/>
                </a:cubicBezTo>
                <a:cubicBezTo>
                  <a:pt x="1880971" y="1209943"/>
                  <a:pt x="1927884" y="1177283"/>
                  <a:pt x="1981200" y="1162050"/>
                </a:cubicBezTo>
                <a:cubicBezTo>
                  <a:pt x="2003425" y="1155700"/>
                  <a:pt x="2025274" y="1147843"/>
                  <a:pt x="2047875" y="1143000"/>
                </a:cubicBezTo>
                <a:cubicBezTo>
                  <a:pt x="2221704" y="1105751"/>
                  <a:pt x="1990705" y="1169095"/>
                  <a:pt x="2200275" y="1114425"/>
                </a:cubicBezTo>
                <a:cubicBezTo>
                  <a:pt x="2549207" y="1023399"/>
                  <a:pt x="2136030" y="1127338"/>
                  <a:pt x="2447925" y="1038225"/>
                </a:cubicBezTo>
                <a:cubicBezTo>
                  <a:pt x="2498509" y="1023772"/>
                  <a:pt x="2523424" y="1017698"/>
                  <a:pt x="2571750" y="1000125"/>
                </a:cubicBezTo>
                <a:cubicBezTo>
                  <a:pt x="2587818" y="994282"/>
                  <a:pt x="2603751" y="988019"/>
                  <a:pt x="2619375" y="981075"/>
                </a:cubicBezTo>
                <a:cubicBezTo>
                  <a:pt x="2632350" y="975308"/>
                  <a:pt x="2644180" y="967011"/>
                  <a:pt x="2657475" y="962025"/>
                </a:cubicBezTo>
                <a:cubicBezTo>
                  <a:pt x="2669732" y="957428"/>
                  <a:pt x="2682875" y="955675"/>
                  <a:pt x="2695575" y="952500"/>
                </a:cubicBezTo>
                <a:cubicBezTo>
                  <a:pt x="2708275" y="942975"/>
                  <a:pt x="2719476" y="931025"/>
                  <a:pt x="2733675" y="923925"/>
                </a:cubicBezTo>
                <a:cubicBezTo>
                  <a:pt x="2751636" y="914945"/>
                  <a:pt x="2771954" y="911737"/>
                  <a:pt x="2790825" y="904875"/>
                </a:cubicBezTo>
                <a:cubicBezTo>
                  <a:pt x="2806893" y="899032"/>
                  <a:pt x="2822980" y="893105"/>
                  <a:pt x="2838450" y="885825"/>
                </a:cubicBezTo>
                <a:cubicBezTo>
                  <a:pt x="2876993" y="867687"/>
                  <a:pt x="2911792" y="840377"/>
                  <a:pt x="2952750" y="828675"/>
                </a:cubicBezTo>
                <a:cubicBezTo>
                  <a:pt x="3138440" y="775621"/>
                  <a:pt x="2907956" y="845903"/>
                  <a:pt x="3076575" y="781050"/>
                </a:cubicBezTo>
                <a:cubicBezTo>
                  <a:pt x="3098149" y="772752"/>
                  <a:pt x="3121322" y="769309"/>
                  <a:pt x="3143250" y="762000"/>
                </a:cubicBezTo>
                <a:cubicBezTo>
                  <a:pt x="3195388" y="744621"/>
                  <a:pt x="3194594" y="738662"/>
                  <a:pt x="3248025" y="714375"/>
                </a:cubicBezTo>
                <a:cubicBezTo>
                  <a:pt x="3263590" y="707300"/>
                  <a:pt x="3279775" y="701675"/>
                  <a:pt x="3295650" y="695325"/>
                </a:cubicBezTo>
                <a:cubicBezTo>
                  <a:pt x="3346242" y="644733"/>
                  <a:pt x="3299791" y="682665"/>
                  <a:pt x="3381375" y="647700"/>
                </a:cubicBezTo>
                <a:cubicBezTo>
                  <a:pt x="3508135" y="593374"/>
                  <a:pt x="3414530" y="631741"/>
                  <a:pt x="3495675" y="581025"/>
                </a:cubicBezTo>
                <a:cubicBezTo>
                  <a:pt x="3507716" y="573500"/>
                  <a:pt x="3522687" y="570845"/>
                  <a:pt x="3533775" y="561975"/>
                </a:cubicBezTo>
                <a:cubicBezTo>
                  <a:pt x="3554812" y="545145"/>
                  <a:pt x="3571875" y="523875"/>
                  <a:pt x="3590925" y="504825"/>
                </a:cubicBezTo>
                <a:cubicBezTo>
                  <a:pt x="3600450" y="495300"/>
                  <a:pt x="3606432" y="479517"/>
                  <a:pt x="3619500" y="476250"/>
                </a:cubicBezTo>
                <a:lnTo>
                  <a:pt x="3657600" y="466725"/>
                </a:lnTo>
                <a:cubicBezTo>
                  <a:pt x="3673825" y="455908"/>
                  <a:pt x="3712460" y="430915"/>
                  <a:pt x="3724275" y="419100"/>
                </a:cubicBezTo>
                <a:cubicBezTo>
                  <a:pt x="3787775" y="355600"/>
                  <a:pt x="3695700" y="422275"/>
                  <a:pt x="3771900" y="371475"/>
                </a:cubicBezTo>
                <a:cubicBezTo>
                  <a:pt x="3778250" y="358775"/>
                  <a:pt x="3781709" y="344156"/>
                  <a:pt x="3790950" y="333375"/>
                </a:cubicBezTo>
                <a:cubicBezTo>
                  <a:pt x="3800780" y="321906"/>
                  <a:pt x="3842831" y="296317"/>
                  <a:pt x="3857625" y="285750"/>
                </a:cubicBezTo>
                <a:cubicBezTo>
                  <a:pt x="3870543" y="276523"/>
                  <a:pt x="3882807" y="266402"/>
                  <a:pt x="3895725" y="257175"/>
                </a:cubicBezTo>
                <a:cubicBezTo>
                  <a:pt x="3905040" y="250521"/>
                  <a:pt x="3914985" y="244779"/>
                  <a:pt x="3924300" y="238125"/>
                </a:cubicBezTo>
                <a:cubicBezTo>
                  <a:pt x="3937218" y="228898"/>
                  <a:pt x="3948201" y="216650"/>
                  <a:pt x="3962400" y="209550"/>
                </a:cubicBezTo>
                <a:cubicBezTo>
                  <a:pt x="3974109" y="203696"/>
                  <a:pt x="3987800" y="203200"/>
                  <a:pt x="4000500" y="200025"/>
                </a:cubicBezTo>
                <a:cubicBezTo>
                  <a:pt x="4010025" y="190500"/>
                  <a:pt x="4021603" y="182658"/>
                  <a:pt x="4029075" y="171450"/>
                </a:cubicBezTo>
                <a:cubicBezTo>
                  <a:pt x="4034644" y="163096"/>
                  <a:pt x="4031500" y="149975"/>
                  <a:pt x="4038600" y="142875"/>
                </a:cubicBezTo>
                <a:cubicBezTo>
                  <a:pt x="4054789" y="126686"/>
                  <a:pt x="4076700" y="117475"/>
                  <a:pt x="4095750" y="104775"/>
                </a:cubicBezTo>
                <a:lnTo>
                  <a:pt x="4124325" y="85725"/>
                </a:lnTo>
                <a:cubicBezTo>
                  <a:pt x="4133850" y="79375"/>
                  <a:pt x="4144805" y="74770"/>
                  <a:pt x="4152900" y="66675"/>
                </a:cubicBezTo>
                <a:cubicBezTo>
                  <a:pt x="4162425" y="57150"/>
                  <a:pt x="4171127" y="46724"/>
                  <a:pt x="4181475" y="38100"/>
                </a:cubicBezTo>
                <a:cubicBezTo>
                  <a:pt x="4271401" y="-36838"/>
                  <a:pt x="4152708" y="66803"/>
                  <a:pt x="4238625" y="9525"/>
                </a:cubicBezTo>
                <a:cubicBezTo>
                  <a:pt x="4241267" y="7764"/>
                  <a:pt x="4238625" y="3175"/>
                  <a:pt x="42386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857625" y="5581650"/>
            <a:ext cx="1971675" cy="391304"/>
          </a:xfrm>
          <a:custGeom>
            <a:avLst/>
            <a:gdLst>
              <a:gd name="connsiteX0" fmla="*/ 0 w 1971675"/>
              <a:gd name="connsiteY0" fmla="*/ 0 h 391304"/>
              <a:gd name="connsiteX1" fmla="*/ 828675 w 1971675"/>
              <a:gd name="connsiteY1" fmla="*/ 19050 h 391304"/>
              <a:gd name="connsiteX2" fmla="*/ 895350 w 1971675"/>
              <a:gd name="connsiteY2" fmla="*/ 28575 h 391304"/>
              <a:gd name="connsiteX3" fmla="*/ 1000125 w 1971675"/>
              <a:gd name="connsiteY3" fmla="*/ 47625 h 391304"/>
              <a:gd name="connsiteX4" fmla="*/ 1085850 w 1971675"/>
              <a:gd name="connsiteY4" fmla="*/ 66675 h 391304"/>
              <a:gd name="connsiteX5" fmla="*/ 1152525 w 1971675"/>
              <a:gd name="connsiteY5" fmla="*/ 85725 h 391304"/>
              <a:gd name="connsiteX6" fmla="*/ 1209675 w 1971675"/>
              <a:gd name="connsiteY6" fmla="*/ 123825 h 391304"/>
              <a:gd name="connsiteX7" fmla="*/ 1266825 w 1971675"/>
              <a:gd name="connsiteY7" fmla="*/ 152400 h 391304"/>
              <a:gd name="connsiteX8" fmla="*/ 1295400 w 1971675"/>
              <a:gd name="connsiteY8" fmla="*/ 180975 h 391304"/>
              <a:gd name="connsiteX9" fmla="*/ 1352550 w 1971675"/>
              <a:gd name="connsiteY9" fmla="*/ 209550 h 391304"/>
              <a:gd name="connsiteX10" fmla="*/ 1390650 w 1971675"/>
              <a:gd name="connsiteY10" fmla="*/ 238125 h 391304"/>
              <a:gd name="connsiteX11" fmla="*/ 1419225 w 1971675"/>
              <a:gd name="connsiteY11" fmla="*/ 266700 h 391304"/>
              <a:gd name="connsiteX12" fmla="*/ 1457325 w 1971675"/>
              <a:gd name="connsiteY12" fmla="*/ 276225 h 391304"/>
              <a:gd name="connsiteX13" fmla="*/ 1485900 w 1971675"/>
              <a:gd name="connsiteY13" fmla="*/ 295275 h 391304"/>
              <a:gd name="connsiteX14" fmla="*/ 1581150 w 1971675"/>
              <a:gd name="connsiteY14" fmla="*/ 323850 h 391304"/>
              <a:gd name="connsiteX15" fmla="*/ 1609725 w 1971675"/>
              <a:gd name="connsiteY15" fmla="*/ 333375 h 391304"/>
              <a:gd name="connsiteX16" fmla="*/ 1685925 w 1971675"/>
              <a:gd name="connsiteY16" fmla="*/ 342900 h 391304"/>
              <a:gd name="connsiteX17" fmla="*/ 1733550 w 1971675"/>
              <a:gd name="connsiteY17" fmla="*/ 352425 h 391304"/>
              <a:gd name="connsiteX18" fmla="*/ 1828800 w 1971675"/>
              <a:gd name="connsiteY18" fmla="*/ 361950 h 391304"/>
              <a:gd name="connsiteX19" fmla="*/ 1924050 w 1971675"/>
              <a:gd name="connsiteY19" fmla="*/ 390525 h 391304"/>
              <a:gd name="connsiteX20" fmla="*/ 1971675 w 1971675"/>
              <a:gd name="connsiteY20" fmla="*/ 390525 h 39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71675" h="391304">
                <a:moveTo>
                  <a:pt x="0" y="0"/>
                </a:moveTo>
                <a:cubicBezTo>
                  <a:pt x="203885" y="2755"/>
                  <a:pt x="566123" y="-7205"/>
                  <a:pt x="828675" y="19050"/>
                </a:cubicBezTo>
                <a:cubicBezTo>
                  <a:pt x="851014" y="21284"/>
                  <a:pt x="873125" y="25400"/>
                  <a:pt x="895350" y="28575"/>
                </a:cubicBezTo>
                <a:cubicBezTo>
                  <a:pt x="953641" y="48005"/>
                  <a:pt x="900115" y="32239"/>
                  <a:pt x="1000125" y="47625"/>
                </a:cubicBezTo>
                <a:cubicBezTo>
                  <a:pt x="1021403" y="50899"/>
                  <a:pt x="1063728" y="60354"/>
                  <a:pt x="1085850" y="66675"/>
                </a:cubicBezTo>
                <a:cubicBezTo>
                  <a:pt x="1181503" y="94004"/>
                  <a:pt x="1033418" y="55948"/>
                  <a:pt x="1152525" y="85725"/>
                </a:cubicBezTo>
                <a:cubicBezTo>
                  <a:pt x="1171575" y="98425"/>
                  <a:pt x="1187955" y="116585"/>
                  <a:pt x="1209675" y="123825"/>
                </a:cubicBezTo>
                <a:cubicBezTo>
                  <a:pt x="1238314" y="133371"/>
                  <a:pt x="1242206" y="131884"/>
                  <a:pt x="1266825" y="152400"/>
                </a:cubicBezTo>
                <a:cubicBezTo>
                  <a:pt x="1277173" y="161024"/>
                  <a:pt x="1285052" y="172351"/>
                  <a:pt x="1295400" y="180975"/>
                </a:cubicBezTo>
                <a:cubicBezTo>
                  <a:pt x="1320019" y="201491"/>
                  <a:pt x="1323911" y="200004"/>
                  <a:pt x="1352550" y="209550"/>
                </a:cubicBezTo>
                <a:cubicBezTo>
                  <a:pt x="1365250" y="219075"/>
                  <a:pt x="1378597" y="227794"/>
                  <a:pt x="1390650" y="238125"/>
                </a:cubicBezTo>
                <a:cubicBezTo>
                  <a:pt x="1400877" y="246891"/>
                  <a:pt x="1407529" y="260017"/>
                  <a:pt x="1419225" y="266700"/>
                </a:cubicBezTo>
                <a:cubicBezTo>
                  <a:pt x="1430591" y="273195"/>
                  <a:pt x="1444625" y="273050"/>
                  <a:pt x="1457325" y="276225"/>
                </a:cubicBezTo>
                <a:cubicBezTo>
                  <a:pt x="1466850" y="282575"/>
                  <a:pt x="1475439" y="290626"/>
                  <a:pt x="1485900" y="295275"/>
                </a:cubicBezTo>
                <a:cubicBezTo>
                  <a:pt x="1526644" y="313383"/>
                  <a:pt x="1542361" y="312767"/>
                  <a:pt x="1581150" y="323850"/>
                </a:cubicBezTo>
                <a:cubicBezTo>
                  <a:pt x="1590804" y="326608"/>
                  <a:pt x="1599847" y="331579"/>
                  <a:pt x="1609725" y="333375"/>
                </a:cubicBezTo>
                <a:cubicBezTo>
                  <a:pt x="1634910" y="337954"/>
                  <a:pt x="1660625" y="339008"/>
                  <a:pt x="1685925" y="342900"/>
                </a:cubicBezTo>
                <a:cubicBezTo>
                  <a:pt x="1701926" y="345362"/>
                  <a:pt x="1717503" y="350285"/>
                  <a:pt x="1733550" y="352425"/>
                </a:cubicBezTo>
                <a:cubicBezTo>
                  <a:pt x="1765178" y="356642"/>
                  <a:pt x="1797050" y="358775"/>
                  <a:pt x="1828800" y="361950"/>
                </a:cubicBezTo>
                <a:cubicBezTo>
                  <a:pt x="1843166" y="366739"/>
                  <a:pt x="1902457" y="388126"/>
                  <a:pt x="1924050" y="390525"/>
                </a:cubicBezTo>
                <a:cubicBezTo>
                  <a:pt x="1939828" y="392278"/>
                  <a:pt x="1955800" y="390525"/>
                  <a:pt x="1971675" y="3905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1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326707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&lt;a</a:t>
            </a:r>
            <a:r>
              <a:rPr lang="ko-KR" altLang="en-US" dirty="0"/>
              <a:t> </a:t>
            </a:r>
            <a:r>
              <a:rPr lang="en-US" altLang="ko-KR" dirty="0" err="1"/>
              <a:t>href</a:t>
            </a:r>
            <a:r>
              <a:rPr lang="en-US" altLang="ko-KR" dirty="0"/>
              <a:t>="#</a:t>
            </a:r>
            <a:r>
              <a:rPr lang="en-US" altLang="ko-KR" dirty="0" err="1"/>
              <a:t>section1</a:t>
            </a:r>
            <a:r>
              <a:rPr lang="en-US" altLang="ko-KR" dirty="0"/>
              <a:t>"&gt;</a:t>
            </a:r>
            <a:r>
              <a:rPr lang="ko-KR" altLang="en-US" dirty="0"/>
              <a:t>참고 사항으로 가려면 여기를 클릭하세요</a:t>
            </a:r>
            <a:r>
              <a:rPr lang="en-US" altLang="ko-KR" dirty="0"/>
              <a:t>.&lt;/a&gt;</a:t>
            </a:r>
            <a:endParaRPr lang="ko-KR" altLang="en-US" dirty="0"/>
          </a:p>
          <a:p>
            <a:r>
              <a:rPr lang="en-US" altLang="ko-KR" dirty="0"/>
              <a:t>    &lt;p&gt; Hello World!&lt;/p&gt;</a:t>
            </a:r>
          </a:p>
          <a:p>
            <a:r>
              <a:rPr lang="en-US" altLang="ko-KR" dirty="0"/>
              <a:t>    &lt;p&gt; Hello World!&lt;/p&gt;</a:t>
            </a:r>
          </a:p>
          <a:p>
            <a:r>
              <a:rPr lang="en-US" altLang="ko-KR" dirty="0"/>
              <a:t>    &lt;p&gt; Hello World!&lt;/p&gt;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&lt;a id="</a:t>
            </a:r>
            <a:r>
              <a:rPr lang="en-US" altLang="ko-KR" dirty="0" err="1"/>
              <a:t>section1</a:t>
            </a:r>
            <a:r>
              <a:rPr lang="en-US" altLang="ko-KR" dirty="0"/>
              <a:t>"&gt;</a:t>
            </a:r>
            <a:r>
              <a:rPr lang="ko-KR" altLang="en-US" dirty="0"/>
              <a:t>참고 사항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&lt;p&gt;</a:t>
            </a:r>
            <a:r>
              <a:rPr lang="ko-KR" altLang="en-US" dirty="0"/>
              <a:t> 동일한 페이지 안에서도 점프할 수 있습니다</a:t>
            </a:r>
            <a:r>
              <a:rPr lang="en-US" altLang="ko-KR" dirty="0"/>
              <a:t>. &lt;/p&gt;</a:t>
            </a:r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7410" name="_x257685056" descr="EMB00000700b2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2" y="4863306"/>
            <a:ext cx="3712094" cy="14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_x257685776" descr="EMB00000700b2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80" y="4863306"/>
            <a:ext cx="371209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3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62541"/>
            <a:ext cx="7981950" cy="170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4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265747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설악산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border="0"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seolak.jpg</a:t>
            </a:r>
            <a:r>
              <a:rPr lang="en-US" altLang="ko-KR" dirty="0"/>
              <a:t>" alt="</a:t>
            </a:r>
            <a:r>
              <a:rPr lang="ko-KR" altLang="en-US" dirty="0"/>
              <a:t>설악산</a:t>
            </a:r>
            <a:r>
              <a:rPr lang="en-US" altLang="ko-KR" dirty="0"/>
              <a:t>"</a:t>
            </a:r>
            <a:endParaRPr lang="ko-KR" altLang="en-US" dirty="0"/>
          </a:p>
          <a:p>
            <a:r>
              <a:rPr lang="en-US" altLang="ko-KR" dirty="0"/>
              <a:t>        width="300" height="230"&gt;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8433" name="_x257684496" descr="EMB00000700b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3797300"/>
            <a:ext cx="3806825" cy="24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8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이미지 처리 방법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57375"/>
            <a:ext cx="77152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5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871788"/>
            <a:ext cx="7810500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6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" y="2380432"/>
            <a:ext cx="7902846" cy="329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5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1"/>
            <a:ext cx="8143875" cy="2190750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안녕하세요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?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단락을 사용하지 않으면 전체가 연결되어서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한줄로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표시됩니다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5104661"/>
            <a:ext cx="4467225" cy="12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1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JPEG </a:t>
            </a:r>
            <a:endParaRPr lang="ko-KR" altLang="en-US" dirty="0"/>
          </a:p>
          <a:p>
            <a:pPr lvl="1"/>
            <a:r>
              <a:rPr lang="ko-KR" altLang="en-US" dirty="0" err="1" smtClean="0"/>
              <a:t>실사사진과</a:t>
            </a:r>
            <a:r>
              <a:rPr lang="ko-KR" altLang="en-US" dirty="0" smtClean="0"/>
              <a:t> </a:t>
            </a:r>
            <a:r>
              <a:rPr lang="ko-KR" altLang="en-US" dirty="0"/>
              <a:t>같이 복잡하고 많은 색상으로 이루어진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손실 </a:t>
            </a:r>
            <a:r>
              <a:rPr lang="ko-KR" altLang="en-US" dirty="0"/>
              <a:t>압축 방식을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클립 </a:t>
            </a:r>
            <a:r>
              <a:rPr lang="ko-KR" altLang="en-US" dirty="0"/>
              <a:t>아트와 같이 적은 수의 색상을 가진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r>
              <a:rPr lang="ko-KR" altLang="en-US" dirty="0"/>
              <a:t>압축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GIF</a:t>
            </a:r>
            <a:endParaRPr lang="ko-KR" altLang="en-US" dirty="0"/>
          </a:p>
          <a:p>
            <a:pPr lvl="1"/>
            <a:r>
              <a:rPr lang="ko-KR" altLang="en-US" dirty="0" smtClean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 </a:t>
            </a:r>
            <a:r>
              <a:rPr lang="ko-KR" altLang="en-US" dirty="0"/>
              <a:t>색상만을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93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예제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09700"/>
            <a:ext cx="7172325" cy="43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6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143001"/>
            <a:ext cx="8143875" cy="5172074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endParaRPr lang="ko-KR" altLang="en-US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&lt;title&gt;Web Programming&lt;/title&gt;</a:t>
            </a:r>
          </a:p>
          <a:p>
            <a:r>
              <a:rPr lang="en-US" altLang="ko-KR" dirty="0"/>
              <a:t>&lt;/head&gt;</a:t>
            </a:r>
          </a:p>
          <a:p>
            <a:endParaRPr lang="ko-KR" altLang="en-US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h1</a:t>
            </a:r>
            <a:r>
              <a:rPr lang="en-US" altLang="ko-KR" dirty="0"/>
              <a:t>&gt;Welcome to Web Coffee!&lt;/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coffee.gif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&lt;p&gt;</a:t>
            </a:r>
          </a:p>
          <a:p>
            <a:r>
              <a:rPr lang="ko-KR" altLang="en-US" dirty="0"/>
              <a:t>        하우스 </a:t>
            </a:r>
            <a:r>
              <a:rPr lang="ko-KR" altLang="en-US" dirty="0" err="1"/>
              <a:t>로스팅</a:t>
            </a:r>
            <a:r>
              <a:rPr lang="ko-KR" altLang="en-US" dirty="0"/>
              <a:t> 원두의 신선한 커피를 맛보고 싶다면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공인 </a:t>
            </a:r>
            <a:r>
              <a:rPr lang="en-US" altLang="ko-KR" dirty="0"/>
              <a:t>1</a:t>
            </a:r>
            <a:r>
              <a:rPr lang="ko-KR" altLang="en-US" dirty="0"/>
              <a:t>급 </a:t>
            </a:r>
            <a:r>
              <a:rPr lang="ko-KR" altLang="en-US" dirty="0" err="1"/>
              <a:t>바리스타</a:t>
            </a:r>
            <a:r>
              <a:rPr lang="en-US" altLang="ko-KR" dirty="0"/>
              <a:t>&lt;/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가 최고급 원두만을 직접 엄선하여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&lt;/p&gt;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메뉴</a:t>
            </a:r>
            <a:r>
              <a:rPr lang="en-US" altLang="ko-KR" dirty="0"/>
              <a:t>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&lt;p&gt;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아메리카노</a:t>
            </a:r>
            <a:r>
              <a:rPr lang="en-US" altLang="ko-KR" dirty="0"/>
              <a:t>,</a:t>
            </a:r>
            <a:r>
              <a:rPr lang="ko-KR" altLang="en-US" dirty="0" err="1"/>
              <a:t>카페라떼</a:t>
            </a:r>
            <a:r>
              <a:rPr lang="en-US" altLang="ko-KR" dirty="0"/>
              <a:t>,</a:t>
            </a:r>
            <a:r>
              <a:rPr lang="ko-KR" altLang="en-US" dirty="0" err="1"/>
              <a:t>카푸치노</a:t>
            </a:r>
            <a:r>
              <a:rPr lang="en-US" altLang="ko-KR" dirty="0"/>
              <a:t>,</a:t>
            </a:r>
            <a:r>
              <a:rPr lang="ko-KR" altLang="en-US" dirty="0" err="1"/>
              <a:t>카페모카</a:t>
            </a:r>
            <a:r>
              <a:rPr lang="en-US" altLang="ko-KR" dirty="0"/>
              <a:t>, ...</a:t>
            </a:r>
          </a:p>
          <a:p>
            <a:r>
              <a:rPr lang="en-US" altLang="ko-KR" dirty="0"/>
              <a:t>    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85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14463"/>
            <a:ext cx="75628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3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thumnail.html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52475" y="1181099"/>
            <a:ext cx="8212138" cy="5419726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&lt;title&gt;NASA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이미지들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&lt;/title&gt;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&gt;NASA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가 제공하는 이미지들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미국의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NASA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는 우주에 대한 고해상도 이미지들을 제공하고 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&gt;Hubble Images&lt;/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허블 망원경으로 촬영한 이미지로서 우주의 초기의 은하 모습을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보여준다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&lt;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a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href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photo1.html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="thumbnails/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PIA12110_hithumb.jpg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alt=""&gt;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&lt;/a&gt;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&lt;a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href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photo2.html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="thumbnails/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PIA03149_hithumb.jpg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alt=""&gt;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&lt;/a&gt;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&lt;/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&lt;/html&gt;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3951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photo1.html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&lt;title&gt;Deep Field&lt;/title&gt;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&gt;Hubble Image #1&lt;/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="images/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PIA03542_ip.jpg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alt="Deep Field"&gt;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&lt;/html&gt;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photo2.html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&lt;title&gt;Deep Field&lt;/title&gt;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&gt;Hubble Image #2&lt;/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="images/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PIA03149_ip.jpg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alt="Deep Field"&gt;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&lt;/html&gt;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374214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171575" y="1343024"/>
            <a:ext cx="2762250" cy="4619626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&lt;table border="1"&gt;</a:t>
            </a:r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</a:t>
            </a:r>
            <a:r>
              <a:rPr lang="ko-KR" altLang="en-US" dirty="0"/>
              <a:t>홍길동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&lt;td&gt;98&lt;/td&gt;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&lt;td&gt;80&lt;/td&gt;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&lt;/table&gt;</a:t>
            </a:r>
          </a:p>
        </p:txBody>
      </p:sp>
      <p:pic>
        <p:nvPicPr>
          <p:cNvPr id="21505" name="_x470519600" descr="EMB00000700b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4" y="2667000"/>
            <a:ext cx="473382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0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171575" y="1343024"/>
            <a:ext cx="2762250" cy="4619626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&lt;table border="1"&gt;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영화제목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연도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감독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평가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&lt;td&gt;</a:t>
            </a:r>
            <a:r>
              <a:rPr lang="ko-KR" altLang="en-US" dirty="0"/>
              <a:t>라이프 </a:t>
            </a:r>
            <a:r>
              <a:rPr lang="ko-KR" altLang="en-US" dirty="0" err="1"/>
              <a:t>오브</a:t>
            </a:r>
            <a:r>
              <a:rPr lang="ko-KR" altLang="en-US" dirty="0"/>
              <a:t> 파이</a:t>
            </a:r>
            <a:r>
              <a:rPr lang="en-US" altLang="ko-KR" dirty="0"/>
              <a:t>&lt;/td&gt;</a:t>
            </a:r>
            <a:endParaRPr lang="ko-KR" altLang="en-US" dirty="0"/>
          </a:p>
          <a:p>
            <a:r>
              <a:rPr lang="en-US" altLang="ko-KR" dirty="0"/>
              <a:t>        &lt;td&gt;2013&lt;/td&gt;</a:t>
            </a:r>
          </a:p>
          <a:p>
            <a:r>
              <a:rPr lang="en-US" altLang="ko-KR" dirty="0"/>
              <a:t>        &lt;td&gt;</a:t>
            </a:r>
            <a:r>
              <a:rPr lang="ko-KR" altLang="en-US" dirty="0" err="1"/>
              <a:t>이안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&lt;td&gt;8.68&lt;/td&gt;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…</a:t>
            </a:r>
            <a:endParaRPr lang="en-US" altLang="ko-KR" dirty="0"/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  <p:pic>
        <p:nvPicPr>
          <p:cNvPr id="19457" name="_x470519520" descr="EMB00000700b2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2738436"/>
            <a:ext cx="4350103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73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예제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52475" y="1181099"/>
            <a:ext cx="2762250" cy="4619626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&lt;table border="1"&gt;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&lt;td&gt;100&lt;/td&gt;</a:t>
            </a:r>
          </a:p>
          <a:p>
            <a:r>
              <a:rPr lang="en-US" altLang="ko-KR" dirty="0"/>
              <a:t>        &lt;td&gt;200&lt;/td&gt;</a:t>
            </a:r>
          </a:p>
          <a:p>
            <a:r>
              <a:rPr lang="en-US" altLang="ko-KR" dirty="0"/>
              <a:t>        &lt;td&gt;300&lt;/td&gt;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&lt;td&gt;400&lt;/td&gt;</a:t>
            </a:r>
          </a:p>
          <a:p>
            <a:r>
              <a:rPr lang="en-US" altLang="ko-KR" dirty="0"/>
              <a:t>        &lt;td&gt;500&lt;/td&gt;</a:t>
            </a:r>
          </a:p>
          <a:p>
            <a:r>
              <a:rPr lang="en-US" altLang="ko-KR" dirty="0"/>
              <a:t>        &lt;td&gt;600&lt;/td&gt;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&lt;td&gt;700&lt;/td&gt;</a:t>
            </a:r>
          </a:p>
          <a:p>
            <a:r>
              <a:rPr lang="en-US" altLang="ko-KR" dirty="0"/>
              <a:t>        &lt;td&gt;800&lt;/td&gt;</a:t>
            </a:r>
          </a:p>
          <a:p>
            <a:r>
              <a:rPr lang="en-US" altLang="ko-KR" dirty="0"/>
              <a:t>        &lt;td&gt;900&lt;/td&gt;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  <p:pic>
        <p:nvPicPr>
          <p:cNvPr id="34817" name="_x437727504" descr="EMB00001a1c1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936874"/>
            <a:ext cx="5633046" cy="15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76300" y="1476375"/>
            <a:ext cx="1819275" cy="12382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2"/>
            <a:r>
              <a:rPr lang="ko-KR" altLang="en-US" sz="4800" dirty="0">
                <a:solidFill>
                  <a:schemeClr val="accent6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단락</a:t>
            </a:r>
            <a:endParaRPr lang="ko-KR" altLang="en-US" sz="4800" dirty="0">
              <a:solidFill>
                <a:schemeClr val="accent6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>
                <a:latin typeface="Century Schoolbook" panose="02040604050505020304" pitchFamily="18" charset="0"/>
              </a:rPr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0"/>
            <a:ext cx="8143875" cy="21431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4648199"/>
            <a:ext cx="3834339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6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52475" y="1181099"/>
            <a:ext cx="2762250" cy="4619626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</a:t>
            </a:r>
            <a:r>
              <a:rPr lang="en-US" altLang="ko-KR" dirty="0"/>
              <a:t> html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border="1"&gt;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/>
              <a:t>홍길동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&lt;td&gt;98&lt;/td&gt;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김철수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&lt;td&gt;80&lt;/td&gt;</a:t>
            </a:r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&lt;/table&gt;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35841" name="_x269965024" descr="EMB00001a1c11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481261"/>
            <a:ext cx="4579919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876300" y="2000249"/>
            <a:ext cx="2181225" cy="2000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048000" y="1976749"/>
            <a:ext cx="1362075" cy="1309376"/>
          </a:xfrm>
          <a:custGeom>
            <a:avLst/>
            <a:gdLst>
              <a:gd name="connsiteX0" fmla="*/ 0 w 1362075"/>
              <a:gd name="connsiteY0" fmla="*/ 128276 h 1309376"/>
              <a:gd name="connsiteX1" fmla="*/ 552450 w 1362075"/>
              <a:gd name="connsiteY1" fmla="*/ 61601 h 1309376"/>
              <a:gd name="connsiteX2" fmla="*/ 266700 w 1362075"/>
              <a:gd name="connsiteY2" fmla="*/ 899801 h 1309376"/>
              <a:gd name="connsiteX3" fmla="*/ 1362075 w 1362075"/>
              <a:gd name="connsiteY3" fmla="*/ 1309376 h 13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1309376">
                <a:moveTo>
                  <a:pt x="0" y="128276"/>
                </a:moveTo>
                <a:cubicBezTo>
                  <a:pt x="254000" y="30645"/>
                  <a:pt x="508000" y="-66986"/>
                  <a:pt x="552450" y="61601"/>
                </a:cubicBezTo>
                <a:cubicBezTo>
                  <a:pt x="596900" y="190188"/>
                  <a:pt x="131763" y="691839"/>
                  <a:pt x="266700" y="899801"/>
                </a:cubicBezTo>
                <a:cubicBezTo>
                  <a:pt x="401637" y="1107763"/>
                  <a:pt x="881856" y="1208569"/>
                  <a:pt x="1362075" y="130937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4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238124" y="1323974"/>
            <a:ext cx="3305175" cy="4895851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&lt;table border="1"&gt;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&gt;1</a:t>
            </a:r>
            <a:r>
              <a:rPr lang="ko-KR" altLang="en-US" dirty="0"/>
              <a:t>열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&gt;2</a:t>
            </a:r>
            <a:r>
              <a:rPr lang="ko-KR" altLang="en-US" dirty="0"/>
              <a:t>열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&gt;3</a:t>
            </a:r>
            <a:r>
              <a:rPr lang="ko-KR" altLang="en-US" dirty="0"/>
              <a:t>열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 </a:t>
            </a:r>
            <a:r>
              <a:rPr lang="en-US" altLang="ko-KR" dirty="0" err="1"/>
              <a:t>rowspan</a:t>
            </a:r>
            <a:r>
              <a:rPr lang="en-US" altLang="ko-KR" dirty="0"/>
              <a:t>="2"&gt;1</a:t>
            </a:r>
            <a:r>
              <a:rPr lang="ko-KR" altLang="en-US" dirty="0"/>
              <a:t>행 </a:t>
            </a:r>
            <a:r>
              <a:rPr lang="en-US" altLang="ko-KR" dirty="0"/>
              <a:t>1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&lt;td&gt;1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&lt;td&gt;1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  <a:endParaRPr lang="ko-KR" altLang="en-US" dirty="0"/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&lt;td&gt;2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&lt;td&gt;2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  <a:endParaRPr lang="ko-KR" altLang="en-US" dirty="0"/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 </a:t>
            </a:r>
            <a:r>
              <a:rPr lang="en-US" altLang="ko-KR" dirty="0" err="1"/>
              <a:t>colspan</a:t>
            </a:r>
            <a:r>
              <a:rPr lang="en-US" altLang="ko-KR" dirty="0"/>
              <a:t>="3"&gt;3</a:t>
            </a:r>
            <a:r>
              <a:rPr lang="ko-KR" altLang="en-US" dirty="0"/>
              <a:t>행 </a:t>
            </a:r>
            <a:r>
              <a:rPr lang="en-US" altLang="ko-KR" dirty="0"/>
              <a:t>1</a:t>
            </a:r>
            <a:r>
              <a:rPr lang="ko-KR" altLang="en-US" dirty="0"/>
              <a:t>열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  <p:pic>
        <p:nvPicPr>
          <p:cNvPr id="36865" name="_x437726544" descr="EMB00001a1c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9" y="2774949"/>
            <a:ext cx="5312447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267075" y="3248025"/>
            <a:ext cx="666750" cy="438150"/>
          </a:xfrm>
          <a:custGeom>
            <a:avLst/>
            <a:gdLst>
              <a:gd name="connsiteX0" fmla="*/ 0 w 666750"/>
              <a:gd name="connsiteY0" fmla="*/ 0 h 438150"/>
              <a:gd name="connsiteX1" fmla="*/ 152400 w 666750"/>
              <a:gd name="connsiteY1" fmla="*/ 19050 h 438150"/>
              <a:gd name="connsiteX2" fmla="*/ 180975 w 666750"/>
              <a:gd name="connsiteY2" fmla="*/ 28575 h 438150"/>
              <a:gd name="connsiteX3" fmla="*/ 247650 w 666750"/>
              <a:gd name="connsiteY3" fmla="*/ 66675 h 438150"/>
              <a:gd name="connsiteX4" fmla="*/ 276225 w 666750"/>
              <a:gd name="connsiteY4" fmla="*/ 76200 h 438150"/>
              <a:gd name="connsiteX5" fmla="*/ 333375 w 666750"/>
              <a:gd name="connsiteY5" fmla="*/ 133350 h 438150"/>
              <a:gd name="connsiteX6" fmla="*/ 390525 w 666750"/>
              <a:gd name="connsiteY6" fmla="*/ 180975 h 438150"/>
              <a:gd name="connsiteX7" fmla="*/ 447675 w 666750"/>
              <a:gd name="connsiteY7" fmla="*/ 238125 h 438150"/>
              <a:gd name="connsiteX8" fmla="*/ 457200 w 666750"/>
              <a:gd name="connsiteY8" fmla="*/ 266700 h 438150"/>
              <a:gd name="connsiteX9" fmla="*/ 485775 w 666750"/>
              <a:gd name="connsiteY9" fmla="*/ 285750 h 438150"/>
              <a:gd name="connsiteX10" fmla="*/ 523875 w 666750"/>
              <a:gd name="connsiteY10" fmla="*/ 314325 h 438150"/>
              <a:gd name="connsiteX11" fmla="*/ 542925 w 666750"/>
              <a:gd name="connsiteY11" fmla="*/ 342900 h 438150"/>
              <a:gd name="connsiteX12" fmla="*/ 571500 w 666750"/>
              <a:gd name="connsiteY12" fmla="*/ 371475 h 438150"/>
              <a:gd name="connsiteX13" fmla="*/ 590550 w 666750"/>
              <a:gd name="connsiteY13" fmla="*/ 400050 h 438150"/>
              <a:gd name="connsiteX14" fmla="*/ 619125 w 666750"/>
              <a:gd name="connsiteY14" fmla="*/ 409575 h 438150"/>
              <a:gd name="connsiteX15" fmla="*/ 647700 w 666750"/>
              <a:gd name="connsiteY15" fmla="*/ 428625 h 438150"/>
              <a:gd name="connsiteX16" fmla="*/ 666750 w 666750"/>
              <a:gd name="connsiteY16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750" h="438150">
                <a:moveTo>
                  <a:pt x="0" y="0"/>
                </a:moveTo>
                <a:cubicBezTo>
                  <a:pt x="88594" y="7383"/>
                  <a:pt x="90478" y="1358"/>
                  <a:pt x="152400" y="19050"/>
                </a:cubicBezTo>
                <a:cubicBezTo>
                  <a:pt x="162054" y="21808"/>
                  <a:pt x="171747" y="24620"/>
                  <a:pt x="180975" y="28575"/>
                </a:cubicBezTo>
                <a:cubicBezTo>
                  <a:pt x="297867" y="78672"/>
                  <a:pt x="151991" y="18846"/>
                  <a:pt x="247650" y="66675"/>
                </a:cubicBezTo>
                <a:cubicBezTo>
                  <a:pt x="256630" y="71165"/>
                  <a:pt x="266700" y="73025"/>
                  <a:pt x="276225" y="76200"/>
                </a:cubicBezTo>
                <a:cubicBezTo>
                  <a:pt x="330983" y="149211"/>
                  <a:pt x="277663" y="86924"/>
                  <a:pt x="333375" y="133350"/>
                </a:cubicBezTo>
                <a:cubicBezTo>
                  <a:pt x="406714" y="194466"/>
                  <a:pt x="319579" y="133677"/>
                  <a:pt x="390525" y="180975"/>
                </a:cubicBezTo>
                <a:cubicBezTo>
                  <a:pt x="441325" y="282575"/>
                  <a:pt x="371475" y="161925"/>
                  <a:pt x="447675" y="238125"/>
                </a:cubicBezTo>
                <a:cubicBezTo>
                  <a:pt x="454775" y="245225"/>
                  <a:pt x="450928" y="258860"/>
                  <a:pt x="457200" y="266700"/>
                </a:cubicBezTo>
                <a:cubicBezTo>
                  <a:pt x="464351" y="275639"/>
                  <a:pt x="476460" y="279096"/>
                  <a:pt x="485775" y="285750"/>
                </a:cubicBezTo>
                <a:cubicBezTo>
                  <a:pt x="498693" y="294977"/>
                  <a:pt x="512650" y="303100"/>
                  <a:pt x="523875" y="314325"/>
                </a:cubicBezTo>
                <a:cubicBezTo>
                  <a:pt x="531970" y="322420"/>
                  <a:pt x="535596" y="334106"/>
                  <a:pt x="542925" y="342900"/>
                </a:cubicBezTo>
                <a:cubicBezTo>
                  <a:pt x="551549" y="353248"/>
                  <a:pt x="562876" y="361127"/>
                  <a:pt x="571500" y="371475"/>
                </a:cubicBezTo>
                <a:cubicBezTo>
                  <a:pt x="578829" y="380269"/>
                  <a:pt x="581611" y="392899"/>
                  <a:pt x="590550" y="400050"/>
                </a:cubicBezTo>
                <a:cubicBezTo>
                  <a:pt x="598390" y="406322"/>
                  <a:pt x="610145" y="405085"/>
                  <a:pt x="619125" y="409575"/>
                </a:cubicBezTo>
                <a:cubicBezTo>
                  <a:pt x="629364" y="414695"/>
                  <a:pt x="637884" y="422735"/>
                  <a:pt x="647700" y="428625"/>
                </a:cubicBezTo>
                <a:cubicBezTo>
                  <a:pt x="653788" y="432278"/>
                  <a:pt x="660400" y="434975"/>
                  <a:pt x="666750" y="4381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095625" y="4295775"/>
            <a:ext cx="904875" cy="1314450"/>
          </a:xfrm>
          <a:custGeom>
            <a:avLst/>
            <a:gdLst>
              <a:gd name="connsiteX0" fmla="*/ 0 w 904875"/>
              <a:gd name="connsiteY0" fmla="*/ 1314450 h 1314450"/>
              <a:gd name="connsiteX1" fmla="*/ 47625 w 904875"/>
              <a:gd name="connsiteY1" fmla="*/ 1304925 h 1314450"/>
              <a:gd name="connsiteX2" fmla="*/ 85725 w 904875"/>
              <a:gd name="connsiteY2" fmla="*/ 1285875 h 1314450"/>
              <a:gd name="connsiteX3" fmla="*/ 171450 w 904875"/>
              <a:gd name="connsiteY3" fmla="*/ 1219200 h 1314450"/>
              <a:gd name="connsiteX4" fmla="*/ 200025 w 904875"/>
              <a:gd name="connsiteY4" fmla="*/ 1171575 h 1314450"/>
              <a:gd name="connsiteX5" fmla="*/ 238125 w 904875"/>
              <a:gd name="connsiteY5" fmla="*/ 1114425 h 1314450"/>
              <a:gd name="connsiteX6" fmla="*/ 276225 w 904875"/>
              <a:gd name="connsiteY6" fmla="*/ 1038225 h 1314450"/>
              <a:gd name="connsiteX7" fmla="*/ 314325 w 904875"/>
              <a:gd name="connsiteY7" fmla="*/ 1009650 h 1314450"/>
              <a:gd name="connsiteX8" fmla="*/ 352425 w 904875"/>
              <a:gd name="connsiteY8" fmla="*/ 952500 h 1314450"/>
              <a:gd name="connsiteX9" fmla="*/ 361950 w 904875"/>
              <a:gd name="connsiteY9" fmla="*/ 923925 h 1314450"/>
              <a:gd name="connsiteX10" fmla="*/ 381000 w 904875"/>
              <a:gd name="connsiteY10" fmla="*/ 895350 h 1314450"/>
              <a:gd name="connsiteX11" fmla="*/ 390525 w 904875"/>
              <a:gd name="connsiteY11" fmla="*/ 857250 h 1314450"/>
              <a:gd name="connsiteX12" fmla="*/ 447675 w 904875"/>
              <a:gd name="connsiteY12" fmla="*/ 800100 h 1314450"/>
              <a:gd name="connsiteX13" fmla="*/ 485775 w 904875"/>
              <a:gd name="connsiteY13" fmla="*/ 742950 h 1314450"/>
              <a:gd name="connsiteX14" fmla="*/ 514350 w 904875"/>
              <a:gd name="connsiteY14" fmla="*/ 695325 h 1314450"/>
              <a:gd name="connsiteX15" fmla="*/ 542925 w 904875"/>
              <a:gd name="connsiteY15" fmla="*/ 628650 h 1314450"/>
              <a:gd name="connsiteX16" fmla="*/ 561975 w 904875"/>
              <a:gd name="connsiteY16" fmla="*/ 581025 h 1314450"/>
              <a:gd name="connsiteX17" fmla="*/ 571500 w 904875"/>
              <a:gd name="connsiteY17" fmla="*/ 542925 h 1314450"/>
              <a:gd name="connsiteX18" fmla="*/ 600075 w 904875"/>
              <a:gd name="connsiteY18" fmla="*/ 523875 h 1314450"/>
              <a:gd name="connsiteX19" fmla="*/ 638175 w 904875"/>
              <a:gd name="connsiteY19" fmla="*/ 457200 h 1314450"/>
              <a:gd name="connsiteX20" fmla="*/ 647700 w 904875"/>
              <a:gd name="connsiteY20" fmla="*/ 428625 h 1314450"/>
              <a:gd name="connsiteX21" fmla="*/ 685800 w 904875"/>
              <a:gd name="connsiteY21" fmla="*/ 371475 h 1314450"/>
              <a:gd name="connsiteX22" fmla="*/ 714375 w 904875"/>
              <a:gd name="connsiteY22" fmla="*/ 314325 h 1314450"/>
              <a:gd name="connsiteX23" fmla="*/ 723900 w 904875"/>
              <a:gd name="connsiteY23" fmla="*/ 285750 h 1314450"/>
              <a:gd name="connsiteX24" fmla="*/ 742950 w 904875"/>
              <a:gd name="connsiteY24" fmla="*/ 238125 h 1314450"/>
              <a:gd name="connsiteX25" fmla="*/ 762000 w 904875"/>
              <a:gd name="connsiteY25" fmla="*/ 209550 h 1314450"/>
              <a:gd name="connsiteX26" fmla="*/ 771525 w 904875"/>
              <a:gd name="connsiteY26" fmla="*/ 180975 h 1314450"/>
              <a:gd name="connsiteX27" fmla="*/ 790575 w 904875"/>
              <a:gd name="connsiteY27" fmla="*/ 152400 h 1314450"/>
              <a:gd name="connsiteX28" fmla="*/ 800100 w 904875"/>
              <a:gd name="connsiteY28" fmla="*/ 123825 h 1314450"/>
              <a:gd name="connsiteX29" fmla="*/ 828675 w 904875"/>
              <a:gd name="connsiteY29" fmla="*/ 95250 h 1314450"/>
              <a:gd name="connsiteX30" fmla="*/ 847725 w 904875"/>
              <a:gd name="connsiteY30" fmla="*/ 66675 h 1314450"/>
              <a:gd name="connsiteX31" fmla="*/ 876300 w 904875"/>
              <a:gd name="connsiteY31" fmla="*/ 38100 h 1314450"/>
              <a:gd name="connsiteX32" fmla="*/ 904875 w 904875"/>
              <a:gd name="connsiteY3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04875" h="1314450">
                <a:moveTo>
                  <a:pt x="0" y="1314450"/>
                </a:moveTo>
                <a:cubicBezTo>
                  <a:pt x="15875" y="1311275"/>
                  <a:pt x="32266" y="1310045"/>
                  <a:pt x="47625" y="1304925"/>
                </a:cubicBezTo>
                <a:cubicBezTo>
                  <a:pt x="61095" y="1300435"/>
                  <a:pt x="73549" y="1293180"/>
                  <a:pt x="85725" y="1285875"/>
                </a:cubicBezTo>
                <a:cubicBezTo>
                  <a:pt x="113285" y="1269339"/>
                  <a:pt x="150689" y="1246881"/>
                  <a:pt x="171450" y="1219200"/>
                </a:cubicBezTo>
                <a:cubicBezTo>
                  <a:pt x="182558" y="1204389"/>
                  <a:pt x="190086" y="1187194"/>
                  <a:pt x="200025" y="1171575"/>
                </a:cubicBezTo>
                <a:cubicBezTo>
                  <a:pt x="212317" y="1152259"/>
                  <a:pt x="227886" y="1134903"/>
                  <a:pt x="238125" y="1114425"/>
                </a:cubicBezTo>
                <a:cubicBezTo>
                  <a:pt x="250825" y="1089025"/>
                  <a:pt x="253507" y="1055264"/>
                  <a:pt x="276225" y="1038225"/>
                </a:cubicBezTo>
                <a:lnTo>
                  <a:pt x="314325" y="1009650"/>
                </a:lnTo>
                <a:cubicBezTo>
                  <a:pt x="336973" y="941706"/>
                  <a:pt x="304859" y="1023849"/>
                  <a:pt x="352425" y="952500"/>
                </a:cubicBezTo>
                <a:cubicBezTo>
                  <a:pt x="357994" y="944146"/>
                  <a:pt x="357460" y="932905"/>
                  <a:pt x="361950" y="923925"/>
                </a:cubicBezTo>
                <a:cubicBezTo>
                  <a:pt x="367070" y="913686"/>
                  <a:pt x="374650" y="904875"/>
                  <a:pt x="381000" y="895350"/>
                </a:cubicBezTo>
                <a:cubicBezTo>
                  <a:pt x="384175" y="882650"/>
                  <a:pt x="383018" y="867974"/>
                  <a:pt x="390525" y="857250"/>
                </a:cubicBezTo>
                <a:cubicBezTo>
                  <a:pt x="405975" y="835179"/>
                  <a:pt x="447675" y="800100"/>
                  <a:pt x="447675" y="800100"/>
                </a:cubicBezTo>
                <a:cubicBezTo>
                  <a:pt x="466778" y="742792"/>
                  <a:pt x="442966" y="800029"/>
                  <a:pt x="485775" y="742950"/>
                </a:cubicBezTo>
                <a:cubicBezTo>
                  <a:pt x="496883" y="728139"/>
                  <a:pt x="505359" y="711509"/>
                  <a:pt x="514350" y="695325"/>
                </a:cubicBezTo>
                <a:cubicBezTo>
                  <a:pt x="540081" y="649009"/>
                  <a:pt x="527361" y="670155"/>
                  <a:pt x="542925" y="628650"/>
                </a:cubicBezTo>
                <a:cubicBezTo>
                  <a:pt x="548928" y="612641"/>
                  <a:pt x="556568" y="597245"/>
                  <a:pt x="561975" y="581025"/>
                </a:cubicBezTo>
                <a:cubicBezTo>
                  <a:pt x="566115" y="568606"/>
                  <a:pt x="564238" y="553817"/>
                  <a:pt x="571500" y="542925"/>
                </a:cubicBezTo>
                <a:cubicBezTo>
                  <a:pt x="577850" y="533400"/>
                  <a:pt x="590550" y="530225"/>
                  <a:pt x="600075" y="523875"/>
                </a:cubicBezTo>
                <a:cubicBezTo>
                  <a:pt x="619207" y="495177"/>
                  <a:pt x="623673" y="491037"/>
                  <a:pt x="638175" y="457200"/>
                </a:cubicBezTo>
                <a:cubicBezTo>
                  <a:pt x="642130" y="447972"/>
                  <a:pt x="642824" y="437402"/>
                  <a:pt x="647700" y="428625"/>
                </a:cubicBezTo>
                <a:cubicBezTo>
                  <a:pt x="658819" y="408611"/>
                  <a:pt x="678560" y="393195"/>
                  <a:pt x="685800" y="371475"/>
                </a:cubicBezTo>
                <a:cubicBezTo>
                  <a:pt x="709741" y="299651"/>
                  <a:pt x="677446" y="388183"/>
                  <a:pt x="714375" y="314325"/>
                </a:cubicBezTo>
                <a:cubicBezTo>
                  <a:pt x="718865" y="305345"/>
                  <a:pt x="720375" y="295151"/>
                  <a:pt x="723900" y="285750"/>
                </a:cubicBezTo>
                <a:cubicBezTo>
                  <a:pt x="729903" y="269741"/>
                  <a:pt x="735304" y="253418"/>
                  <a:pt x="742950" y="238125"/>
                </a:cubicBezTo>
                <a:cubicBezTo>
                  <a:pt x="748070" y="227886"/>
                  <a:pt x="756880" y="219789"/>
                  <a:pt x="762000" y="209550"/>
                </a:cubicBezTo>
                <a:cubicBezTo>
                  <a:pt x="766490" y="200570"/>
                  <a:pt x="767035" y="189955"/>
                  <a:pt x="771525" y="180975"/>
                </a:cubicBezTo>
                <a:cubicBezTo>
                  <a:pt x="776645" y="170736"/>
                  <a:pt x="785455" y="162639"/>
                  <a:pt x="790575" y="152400"/>
                </a:cubicBezTo>
                <a:cubicBezTo>
                  <a:pt x="795065" y="143420"/>
                  <a:pt x="794531" y="132179"/>
                  <a:pt x="800100" y="123825"/>
                </a:cubicBezTo>
                <a:cubicBezTo>
                  <a:pt x="807572" y="112617"/>
                  <a:pt x="820051" y="105598"/>
                  <a:pt x="828675" y="95250"/>
                </a:cubicBezTo>
                <a:cubicBezTo>
                  <a:pt x="836004" y="86456"/>
                  <a:pt x="840396" y="75469"/>
                  <a:pt x="847725" y="66675"/>
                </a:cubicBezTo>
                <a:cubicBezTo>
                  <a:pt x="856349" y="56327"/>
                  <a:pt x="867676" y="48448"/>
                  <a:pt x="876300" y="38100"/>
                </a:cubicBezTo>
                <a:cubicBezTo>
                  <a:pt x="930152" y="-26522"/>
                  <a:pt x="874582" y="30293"/>
                  <a:pt x="90487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29050" y="3467100"/>
            <a:ext cx="647700" cy="5810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29049" y="4048126"/>
            <a:ext cx="2028825" cy="2476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238124" y="1323975"/>
            <a:ext cx="3305175" cy="3324225"/>
          </a:xfrm>
          <a:prstGeom prst="rect">
            <a:avLst/>
          </a:prstGeom>
          <a:ln w="28575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&lt;table border="1"&gt;</a:t>
            </a:r>
          </a:p>
          <a:p>
            <a:r>
              <a:rPr lang="en-US" altLang="ko-KR" dirty="0"/>
              <a:t>    &lt;caption&gt;</a:t>
            </a:r>
          </a:p>
          <a:p>
            <a:r>
              <a:rPr lang="ko-KR" altLang="en-US" dirty="0"/>
              <a:t>        최근에 본 영화들</a:t>
            </a:r>
          </a:p>
          <a:p>
            <a:r>
              <a:rPr lang="en-US" altLang="ko-KR" dirty="0"/>
              <a:t>    &lt;/caption&gt;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영화제목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연도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감독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평가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  <p:pic>
        <p:nvPicPr>
          <p:cNvPr id="37889" name="_x437726064" descr="EMB00001a1c11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4" y="2686845"/>
            <a:ext cx="5021262" cy="16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438400" y="1962150"/>
            <a:ext cx="2190750" cy="1367429"/>
          </a:xfrm>
          <a:custGeom>
            <a:avLst/>
            <a:gdLst>
              <a:gd name="connsiteX0" fmla="*/ 0 w 2190750"/>
              <a:gd name="connsiteY0" fmla="*/ 0 h 1367429"/>
              <a:gd name="connsiteX1" fmla="*/ 66675 w 2190750"/>
              <a:gd name="connsiteY1" fmla="*/ 47625 h 1367429"/>
              <a:gd name="connsiteX2" fmla="*/ 114300 w 2190750"/>
              <a:gd name="connsiteY2" fmla="*/ 66675 h 1367429"/>
              <a:gd name="connsiteX3" fmla="*/ 161925 w 2190750"/>
              <a:gd name="connsiteY3" fmla="*/ 95250 h 1367429"/>
              <a:gd name="connsiteX4" fmla="*/ 276225 w 2190750"/>
              <a:gd name="connsiteY4" fmla="*/ 152400 h 1367429"/>
              <a:gd name="connsiteX5" fmla="*/ 457200 w 2190750"/>
              <a:gd name="connsiteY5" fmla="*/ 247650 h 1367429"/>
              <a:gd name="connsiteX6" fmla="*/ 581025 w 2190750"/>
              <a:gd name="connsiteY6" fmla="*/ 304800 h 1367429"/>
              <a:gd name="connsiteX7" fmla="*/ 638175 w 2190750"/>
              <a:gd name="connsiteY7" fmla="*/ 333375 h 1367429"/>
              <a:gd name="connsiteX8" fmla="*/ 666750 w 2190750"/>
              <a:gd name="connsiteY8" fmla="*/ 361950 h 1367429"/>
              <a:gd name="connsiteX9" fmla="*/ 742950 w 2190750"/>
              <a:gd name="connsiteY9" fmla="*/ 409575 h 1367429"/>
              <a:gd name="connsiteX10" fmla="*/ 771525 w 2190750"/>
              <a:gd name="connsiteY10" fmla="*/ 438150 h 1367429"/>
              <a:gd name="connsiteX11" fmla="*/ 809625 w 2190750"/>
              <a:gd name="connsiteY11" fmla="*/ 504825 h 1367429"/>
              <a:gd name="connsiteX12" fmla="*/ 819150 w 2190750"/>
              <a:gd name="connsiteY12" fmla="*/ 542925 h 1367429"/>
              <a:gd name="connsiteX13" fmla="*/ 857250 w 2190750"/>
              <a:gd name="connsiteY13" fmla="*/ 609600 h 1367429"/>
              <a:gd name="connsiteX14" fmla="*/ 885825 w 2190750"/>
              <a:gd name="connsiteY14" fmla="*/ 666750 h 1367429"/>
              <a:gd name="connsiteX15" fmla="*/ 914400 w 2190750"/>
              <a:gd name="connsiteY15" fmla="*/ 733425 h 1367429"/>
              <a:gd name="connsiteX16" fmla="*/ 923925 w 2190750"/>
              <a:gd name="connsiteY16" fmla="*/ 762000 h 1367429"/>
              <a:gd name="connsiteX17" fmla="*/ 942975 w 2190750"/>
              <a:gd name="connsiteY17" fmla="*/ 790575 h 1367429"/>
              <a:gd name="connsiteX18" fmla="*/ 952500 w 2190750"/>
              <a:gd name="connsiteY18" fmla="*/ 819150 h 1367429"/>
              <a:gd name="connsiteX19" fmla="*/ 981075 w 2190750"/>
              <a:gd name="connsiteY19" fmla="*/ 876300 h 1367429"/>
              <a:gd name="connsiteX20" fmla="*/ 1000125 w 2190750"/>
              <a:gd name="connsiteY20" fmla="*/ 942975 h 1367429"/>
              <a:gd name="connsiteX21" fmla="*/ 1057275 w 2190750"/>
              <a:gd name="connsiteY21" fmla="*/ 1009650 h 1367429"/>
              <a:gd name="connsiteX22" fmla="*/ 1066800 w 2190750"/>
              <a:gd name="connsiteY22" fmla="*/ 1038225 h 1367429"/>
              <a:gd name="connsiteX23" fmla="*/ 1162050 w 2190750"/>
              <a:gd name="connsiteY23" fmla="*/ 1123950 h 1367429"/>
              <a:gd name="connsiteX24" fmla="*/ 1219200 w 2190750"/>
              <a:gd name="connsiteY24" fmla="*/ 1181100 h 1367429"/>
              <a:gd name="connsiteX25" fmla="*/ 1276350 w 2190750"/>
              <a:gd name="connsiteY25" fmla="*/ 1209675 h 1367429"/>
              <a:gd name="connsiteX26" fmla="*/ 1343025 w 2190750"/>
              <a:gd name="connsiteY26" fmla="*/ 1228725 h 1367429"/>
              <a:gd name="connsiteX27" fmla="*/ 1400175 w 2190750"/>
              <a:gd name="connsiteY27" fmla="*/ 1247775 h 1367429"/>
              <a:gd name="connsiteX28" fmla="*/ 1428750 w 2190750"/>
              <a:gd name="connsiteY28" fmla="*/ 1257300 h 1367429"/>
              <a:gd name="connsiteX29" fmla="*/ 1495425 w 2190750"/>
              <a:gd name="connsiteY29" fmla="*/ 1266825 h 1367429"/>
              <a:gd name="connsiteX30" fmla="*/ 1552575 w 2190750"/>
              <a:gd name="connsiteY30" fmla="*/ 1285875 h 1367429"/>
              <a:gd name="connsiteX31" fmla="*/ 1628775 w 2190750"/>
              <a:gd name="connsiteY31" fmla="*/ 1295400 h 1367429"/>
              <a:gd name="connsiteX32" fmla="*/ 1657350 w 2190750"/>
              <a:gd name="connsiteY32" fmla="*/ 1314450 h 1367429"/>
              <a:gd name="connsiteX33" fmla="*/ 1857375 w 2190750"/>
              <a:gd name="connsiteY33" fmla="*/ 1323975 h 1367429"/>
              <a:gd name="connsiteX34" fmla="*/ 1905000 w 2190750"/>
              <a:gd name="connsiteY34" fmla="*/ 1333500 h 1367429"/>
              <a:gd name="connsiteX35" fmla="*/ 2019300 w 2190750"/>
              <a:gd name="connsiteY35" fmla="*/ 1343025 h 1367429"/>
              <a:gd name="connsiteX36" fmla="*/ 2076450 w 2190750"/>
              <a:gd name="connsiteY36" fmla="*/ 1362075 h 1367429"/>
              <a:gd name="connsiteX37" fmla="*/ 2190750 w 2190750"/>
              <a:gd name="connsiteY37" fmla="*/ 1362075 h 13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90750" h="1367429">
                <a:moveTo>
                  <a:pt x="0" y="0"/>
                </a:moveTo>
                <a:cubicBezTo>
                  <a:pt x="22225" y="15875"/>
                  <a:pt x="43083" y="33863"/>
                  <a:pt x="66675" y="47625"/>
                </a:cubicBezTo>
                <a:cubicBezTo>
                  <a:pt x="81444" y="56240"/>
                  <a:pt x="99007" y="59029"/>
                  <a:pt x="114300" y="66675"/>
                </a:cubicBezTo>
                <a:cubicBezTo>
                  <a:pt x="130859" y="74954"/>
                  <a:pt x="145563" y="86588"/>
                  <a:pt x="161925" y="95250"/>
                </a:cubicBezTo>
                <a:cubicBezTo>
                  <a:pt x="199572" y="115181"/>
                  <a:pt x="239240" y="131266"/>
                  <a:pt x="276225" y="152400"/>
                </a:cubicBezTo>
                <a:cubicBezTo>
                  <a:pt x="327420" y="181654"/>
                  <a:pt x="407311" y="228942"/>
                  <a:pt x="457200" y="247650"/>
                </a:cubicBezTo>
                <a:cubicBezTo>
                  <a:pt x="583973" y="295190"/>
                  <a:pt x="487455" y="253762"/>
                  <a:pt x="581025" y="304800"/>
                </a:cubicBezTo>
                <a:cubicBezTo>
                  <a:pt x="599723" y="314999"/>
                  <a:pt x="620454" y="321561"/>
                  <a:pt x="638175" y="333375"/>
                </a:cubicBezTo>
                <a:cubicBezTo>
                  <a:pt x="649383" y="340847"/>
                  <a:pt x="655974" y="353868"/>
                  <a:pt x="666750" y="361950"/>
                </a:cubicBezTo>
                <a:cubicBezTo>
                  <a:pt x="685339" y="375891"/>
                  <a:pt x="722995" y="392946"/>
                  <a:pt x="742950" y="409575"/>
                </a:cubicBezTo>
                <a:cubicBezTo>
                  <a:pt x="753298" y="418199"/>
                  <a:pt x="762000" y="428625"/>
                  <a:pt x="771525" y="438150"/>
                </a:cubicBezTo>
                <a:cubicBezTo>
                  <a:pt x="800658" y="525550"/>
                  <a:pt x="751960" y="389495"/>
                  <a:pt x="809625" y="504825"/>
                </a:cubicBezTo>
                <a:cubicBezTo>
                  <a:pt x="815479" y="516534"/>
                  <a:pt x="814553" y="530668"/>
                  <a:pt x="819150" y="542925"/>
                </a:cubicBezTo>
                <a:cubicBezTo>
                  <a:pt x="844198" y="609721"/>
                  <a:pt x="829615" y="554330"/>
                  <a:pt x="857250" y="609600"/>
                </a:cubicBezTo>
                <a:cubicBezTo>
                  <a:pt x="896685" y="688470"/>
                  <a:pt x="831230" y="584858"/>
                  <a:pt x="885825" y="666750"/>
                </a:cubicBezTo>
                <a:cubicBezTo>
                  <a:pt x="905649" y="746044"/>
                  <a:pt x="881511" y="667646"/>
                  <a:pt x="914400" y="733425"/>
                </a:cubicBezTo>
                <a:cubicBezTo>
                  <a:pt x="918890" y="742405"/>
                  <a:pt x="919435" y="753020"/>
                  <a:pt x="923925" y="762000"/>
                </a:cubicBezTo>
                <a:cubicBezTo>
                  <a:pt x="929045" y="772239"/>
                  <a:pt x="937855" y="780336"/>
                  <a:pt x="942975" y="790575"/>
                </a:cubicBezTo>
                <a:cubicBezTo>
                  <a:pt x="947465" y="799555"/>
                  <a:pt x="948422" y="809975"/>
                  <a:pt x="952500" y="819150"/>
                </a:cubicBezTo>
                <a:cubicBezTo>
                  <a:pt x="961150" y="838613"/>
                  <a:pt x="973165" y="856525"/>
                  <a:pt x="981075" y="876300"/>
                </a:cubicBezTo>
                <a:cubicBezTo>
                  <a:pt x="987261" y="891765"/>
                  <a:pt x="990889" y="926812"/>
                  <a:pt x="1000125" y="942975"/>
                </a:cubicBezTo>
                <a:cubicBezTo>
                  <a:pt x="1016417" y="971486"/>
                  <a:pt x="1034755" y="987130"/>
                  <a:pt x="1057275" y="1009650"/>
                </a:cubicBezTo>
                <a:cubicBezTo>
                  <a:pt x="1060450" y="1019175"/>
                  <a:pt x="1060528" y="1030385"/>
                  <a:pt x="1066800" y="1038225"/>
                </a:cubicBezTo>
                <a:cubicBezTo>
                  <a:pt x="1182274" y="1182567"/>
                  <a:pt x="1092498" y="1062126"/>
                  <a:pt x="1162050" y="1123950"/>
                </a:cubicBezTo>
                <a:cubicBezTo>
                  <a:pt x="1182186" y="1141848"/>
                  <a:pt x="1193642" y="1172581"/>
                  <a:pt x="1219200" y="1181100"/>
                </a:cubicBezTo>
                <a:cubicBezTo>
                  <a:pt x="1291024" y="1205041"/>
                  <a:pt x="1202492" y="1172746"/>
                  <a:pt x="1276350" y="1209675"/>
                </a:cubicBezTo>
                <a:cubicBezTo>
                  <a:pt x="1292355" y="1217678"/>
                  <a:pt x="1327766" y="1224147"/>
                  <a:pt x="1343025" y="1228725"/>
                </a:cubicBezTo>
                <a:cubicBezTo>
                  <a:pt x="1362259" y="1234495"/>
                  <a:pt x="1381125" y="1241425"/>
                  <a:pt x="1400175" y="1247775"/>
                </a:cubicBezTo>
                <a:cubicBezTo>
                  <a:pt x="1409700" y="1250950"/>
                  <a:pt x="1418811" y="1255880"/>
                  <a:pt x="1428750" y="1257300"/>
                </a:cubicBezTo>
                <a:lnTo>
                  <a:pt x="1495425" y="1266825"/>
                </a:lnTo>
                <a:cubicBezTo>
                  <a:pt x="1514475" y="1273175"/>
                  <a:pt x="1532940" y="1281668"/>
                  <a:pt x="1552575" y="1285875"/>
                </a:cubicBezTo>
                <a:cubicBezTo>
                  <a:pt x="1577604" y="1291238"/>
                  <a:pt x="1604079" y="1288665"/>
                  <a:pt x="1628775" y="1295400"/>
                </a:cubicBezTo>
                <a:cubicBezTo>
                  <a:pt x="1639819" y="1298412"/>
                  <a:pt x="1645991" y="1313030"/>
                  <a:pt x="1657350" y="1314450"/>
                </a:cubicBezTo>
                <a:cubicBezTo>
                  <a:pt x="1723585" y="1322729"/>
                  <a:pt x="1790700" y="1320800"/>
                  <a:pt x="1857375" y="1323975"/>
                </a:cubicBezTo>
                <a:cubicBezTo>
                  <a:pt x="1873250" y="1327150"/>
                  <a:pt x="1888922" y="1331608"/>
                  <a:pt x="1905000" y="1333500"/>
                </a:cubicBezTo>
                <a:cubicBezTo>
                  <a:pt x="1942970" y="1337967"/>
                  <a:pt x="1981588" y="1336740"/>
                  <a:pt x="2019300" y="1343025"/>
                </a:cubicBezTo>
                <a:cubicBezTo>
                  <a:pt x="2039107" y="1346326"/>
                  <a:pt x="2057400" y="1355725"/>
                  <a:pt x="2076450" y="1362075"/>
                </a:cubicBezTo>
                <a:cubicBezTo>
                  <a:pt x="2112595" y="1374123"/>
                  <a:pt x="2152650" y="1362075"/>
                  <a:pt x="2190750" y="13620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09600" y="1628775"/>
            <a:ext cx="1914525" cy="7429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9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예제</a:t>
            </a:r>
            <a:endParaRPr lang="ko-KR" altLang="en-US" dirty="0"/>
          </a:p>
        </p:txBody>
      </p:sp>
      <p:pic>
        <p:nvPicPr>
          <p:cNvPr id="38913" name="_x437725264" descr="EMB00001a1c11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76398"/>
            <a:ext cx="7248525" cy="35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2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49"/>
            <a:ext cx="8212138" cy="5372101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&lt;table border="1"&gt;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colspan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="5"&gt;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평생교육원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강좌 소개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-- 2013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년도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2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학기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강좌 이름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강의자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소개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강좌코드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실습비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뎃생과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유화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김철수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모든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미술영역의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뼈대를 이루는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뎃생의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기본실력을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체계적으로 다루며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유화에서는 재료를 다루는 방법에서부터 다양한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표현기법에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이르기까지 전문적인 미술인으로 입문할 수 있도록 각 개인의 수준에 맞추어 개인별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단계별로 지도합니다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H27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&lt;td&gt;100,000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75773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바이올린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홍길동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전반적인 현악기의 특성을 파악하며 기초를 다지고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에뛰드와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곡을 접하면서 아름다운 음색의 바이올린을 연주할 수 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H28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&lt;td&gt;200,000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성악 아카데미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김호성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강의를 통해 배우고 익힌 곡을 음악회를 통하여 기량을 향상하고 무대를 경험한다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H30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&lt;td&gt;300,000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&lt;/table&gt;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325623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바이올린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홍길동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전반적인 현악기의 특성을 파악하며 기초를 다지고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에뛰드와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곡을 접하면서 아름다운 음색의 바이올린을 연주할 수 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H28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&lt;td&gt;200,000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성악 아카데미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김호성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강의를 통해 배우고 익힌 곡을 음악회를 통하여 기량을 향상하고 무대를 경험한다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H30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&lt;td&gt;300,000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&lt;/table&gt;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359658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바이올린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홍길동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전반적인 현악기의 특성을 파악하며 기초를 다지고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에뛰드와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곡을 접하면서 아름다운 음색의 바이올린을 연주할 수 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 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H28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&lt;td&gt;200,000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성악 아카데미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김호성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&lt;td&gt;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강의를 통해 배우고 익힌 곡을 음악회를 통하여 기량을 향상하고 무대를 경험한다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H30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&lt;td&gt;300,000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원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&lt;/table&gt;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244728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90675"/>
            <a:ext cx="86296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4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-185627"/>
            <a:ext cx="7543800" cy="145075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&lt;html&gt;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&lt;title&gt;My Homepage&lt;/title&gt;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&lt;/head&gt;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&gt;My Homepage&lt;/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programmer.png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width="100" height="100" alt="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프로그래머 그림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/&gt;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&lt;strong&gt;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컴퓨터 프로그래머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&lt;/strong&gt;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를 꿈꾸며 열심히 공부하고 있는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1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인입니다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&lt;/p&gt;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현재 학습하고 있는 과목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ul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&lt;li&gt;C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언어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&lt;/li&gt;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&lt;li&gt;JAVA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언어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&lt;/li&gt;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&lt;li&gt;</a:t>
            </a:r>
            <a:r>
              <a:rPr kumimoji="1"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웹프로그래밍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&lt;a 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href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="http://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www.w3c.org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 target="_blank"&gt;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W3C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사이트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&lt;/a&gt;&lt;/li&gt;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ul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248565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0"/>
            <a:ext cx="8143875" cy="21431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&lt;body&gt;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&lt;p&gt;</a:t>
            </a:r>
            <a:r>
              <a:rPr lang="ko-KR" altLang="en-US" dirty="0"/>
              <a:t>여기는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en-US" altLang="ko-KR" dirty="0" err="1"/>
              <a:t>br</a:t>
            </a:r>
            <a:r>
              <a:rPr lang="ko-KR" altLang="en-US" dirty="0"/>
              <a:t>태그를 사용하여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줄을 바꾸었습니다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&lt;/p&gt;</a:t>
            </a:r>
          </a:p>
          <a:p>
            <a:r>
              <a:rPr lang="en-US" altLang="ko-KR" dirty="0"/>
              <a:t> 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34" y="4891088"/>
            <a:ext cx="3971716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8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0"/>
            <a:ext cx="8212138" cy="5419725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이번 학기 시간표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h3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&lt;table border="1"&gt;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&lt;caption&gt;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시간표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&lt;/caption&gt;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&gt;&amp;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nbsp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;&lt;/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월요일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화요일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수요일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th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&lt;td&gt;1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교시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&lt;td&gt;C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언어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&lt;td&gt;JAVA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언어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    &lt;td&gt;JAVA</a:t>
            </a:r>
            <a:r>
              <a:rPr kumimoji="1"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언어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&lt;/td&gt;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&lt;/</a:t>
            </a:r>
            <a:r>
              <a:rPr kumimoji="1"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tr</a:t>
            </a: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…</a:t>
            </a:r>
            <a:endParaRPr kumimoji="1" lang="en-US" altLang="ko-KR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&lt;/table&gt;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&lt;/body&gt;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&lt;/html&gt;</a:t>
            </a:r>
            <a:endParaRPr kumimoji="1" lang="ko-KR" altLang="en-US" sz="1400" dirty="0">
              <a:solidFill>
                <a:srgbClr val="0000FF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81714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&lt;p&gt;</a:t>
            </a:r>
          </a:p>
          <a:p>
            <a:r>
              <a:rPr lang="ko-KR" altLang="en-US" dirty="0"/>
              <a:t>아주 먼 옛날 바닷가 어느 왕국에</a:t>
            </a:r>
          </a:p>
          <a:p>
            <a:endParaRPr lang="ko-KR" altLang="en-US" dirty="0"/>
          </a:p>
          <a:p>
            <a:r>
              <a:rPr lang="ko-KR" altLang="en-US" dirty="0" err="1"/>
              <a:t>애나벨리라는</a:t>
            </a:r>
            <a:r>
              <a:rPr lang="ko-KR" altLang="en-US" dirty="0"/>
              <a:t> 이름을 가진</a:t>
            </a:r>
          </a:p>
          <a:p>
            <a:endParaRPr lang="ko-KR" altLang="en-US" dirty="0"/>
          </a:p>
          <a:p>
            <a:r>
              <a:rPr lang="ko-KR" altLang="en-US" dirty="0"/>
              <a:t>한 소녀가 살고 있었지요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소녀는 날 사랑했었지요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946329"/>
            <a:ext cx="4575175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1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&lt;pre&gt;</a:t>
            </a:r>
          </a:p>
          <a:p>
            <a:r>
              <a:rPr lang="ko-KR" altLang="en-US" dirty="0"/>
              <a:t>아주 먼 옛날 바닷가 어느 왕국에</a:t>
            </a:r>
          </a:p>
          <a:p>
            <a:endParaRPr lang="ko-KR" altLang="en-US" dirty="0"/>
          </a:p>
          <a:p>
            <a:r>
              <a:rPr lang="ko-KR" altLang="en-US" dirty="0" err="1"/>
              <a:t>애나벨리라는</a:t>
            </a:r>
            <a:r>
              <a:rPr lang="ko-KR" altLang="en-US" dirty="0"/>
              <a:t> 이름을 가진</a:t>
            </a:r>
          </a:p>
          <a:p>
            <a:endParaRPr lang="ko-KR" altLang="en-US" dirty="0"/>
          </a:p>
          <a:p>
            <a:r>
              <a:rPr lang="ko-KR" altLang="en-US" dirty="0"/>
              <a:t>한 소녀가 살고 있었지요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소녀는 날 사랑했었지요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02124"/>
            <a:ext cx="4494997" cy="18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6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1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2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3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4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h5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5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h5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h6</a:t>
            </a:r>
            <a:r>
              <a:rPr lang="en-US" altLang="ko-KR" dirty="0"/>
              <a:t>&gt;</a:t>
            </a:r>
            <a:r>
              <a:rPr lang="ko-KR" altLang="en-US" dirty="0"/>
              <a:t>이것이 </a:t>
            </a:r>
            <a:r>
              <a:rPr lang="en-US" altLang="ko-KR" dirty="0"/>
              <a:t>heading 6 </a:t>
            </a:r>
            <a:r>
              <a:rPr lang="ko-KR" altLang="en-US" dirty="0"/>
              <a:t>입니다</a:t>
            </a:r>
            <a:r>
              <a:rPr lang="en-US" altLang="ko-KR" dirty="0"/>
              <a:t>.&lt;/</a:t>
            </a:r>
            <a:r>
              <a:rPr lang="en-US" altLang="ko-KR" dirty="0" err="1"/>
              <a:t>h6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89" y="3599655"/>
            <a:ext cx="3796861" cy="254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11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2752725"/>
          </a:xfrm>
          <a:prstGeom prst="rect">
            <a:avLst/>
          </a:prstGeom>
          <a:ln w="38100"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40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&lt;!--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아래 링크는 나의 배너임 </a:t>
            </a:r>
            <a:r>
              <a:rPr lang="en-US" altLang="ko-KR" dirty="0"/>
              <a:t>--&gt;</a:t>
            </a:r>
            <a:endParaRPr lang="ko-KR" altLang="en-US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www.company.com</a:t>
            </a:r>
            <a:r>
              <a:rPr lang="en-US" altLang="ko-KR" dirty="0"/>
              <a:t>/pics/</a:t>
            </a:r>
            <a:r>
              <a:rPr lang="en-US" altLang="ko-KR" dirty="0" err="1"/>
              <a:t>f.jpg</a:t>
            </a:r>
            <a:r>
              <a:rPr lang="en-US" altLang="ko-KR" dirty="0"/>
              <a:t>" height="100" width="400" /&gt;</a:t>
            </a:r>
          </a:p>
          <a:p>
            <a:r>
              <a:rPr lang="en-US" altLang="ko-KR" dirty="0"/>
              <a:t>    &lt;!-- </a:t>
            </a:r>
            <a:r>
              <a:rPr lang="en-US" altLang="ko-KR" dirty="0"/>
              <a:t>&lt;input type="text" size="12" /&gt; --&gt;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1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추억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6069</TotalTime>
  <Words>2897</Words>
  <Application>Microsoft Office PowerPoint</Application>
  <PresentationFormat>화면 슬라이드 쇼(4:3)</PresentationFormat>
  <Paragraphs>522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HY얕은샘물M</vt:lpstr>
      <vt:lpstr>굴림</vt:lpstr>
      <vt:lpstr>돋움체</vt:lpstr>
      <vt:lpstr>맑은 고딕</vt:lpstr>
      <vt:lpstr>휴먼모음T</vt:lpstr>
      <vt:lpstr>Arial</vt:lpstr>
      <vt:lpstr>Calibri</vt:lpstr>
      <vt:lpstr>Calibri Light</vt:lpstr>
      <vt:lpstr>Century Schoolbook</vt:lpstr>
      <vt:lpstr>Comic Sans MS</vt:lpstr>
      <vt:lpstr>Symbol</vt:lpstr>
      <vt:lpstr>1_Crayons</vt:lpstr>
      <vt:lpstr>추억</vt:lpstr>
      <vt:lpstr>PowerPoint 프레젠테이션</vt:lpstr>
      <vt:lpstr>이번 장의 목표</vt:lpstr>
      <vt:lpstr>텍스트 표시</vt:lpstr>
      <vt:lpstr>단락</vt:lpstr>
      <vt:lpstr>&lt;br&gt; 태그 </vt:lpstr>
      <vt:lpstr>텍스트 입력시 주의할 점</vt:lpstr>
      <vt:lpstr>&lt;pre&gt; 태그 </vt:lpstr>
      <vt:lpstr>헤딩</vt:lpstr>
      <vt:lpstr>주석</vt:lpstr>
      <vt:lpstr>텍스트 서식</vt:lpstr>
      <vt:lpstr>텍스트 서식</vt:lpstr>
      <vt:lpstr>수평선</vt:lpstr>
      <vt:lpstr>특수문자</vt:lpstr>
      <vt:lpstr>커피 전문점 웹 페이지</vt:lpstr>
      <vt:lpstr>HTML 소스 </vt:lpstr>
      <vt:lpstr>리스트</vt:lpstr>
      <vt:lpstr>번호없는 리스트</vt:lpstr>
      <vt:lpstr>번호있는 리스트</vt:lpstr>
      <vt:lpstr>정의 리스트</vt:lpstr>
      <vt:lpstr>링크</vt:lpstr>
      <vt:lpstr>링크 예제</vt:lpstr>
      <vt:lpstr>target 속성 </vt:lpstr>
      <vt:lpstr>예제</vt:lpstr>
      <vt:lpstr>id 속성</vt:lpstr>
      <vt:lpstr>이미지 </vt:lpstr>
      <vt:lpstr>예제</vt:lpstr>
      <vt:lpstr>이미지 처리 방법</vt:lpstr>
      <vt:lpstr>width와 height 속성</vt:lpstr>
      <vt:lpstr>alt 속성 </vt:lpstr>
      <vt:lpstr>이미지의 종류</vt:lpstr>
      <vt:lpstr>커피 전문점 예제</vt:lpstr>
      <vt:lpstr>HTML 소스 </vt:lpstr>
      <vt:lpstr>썸네일 예제</vt:lpstr>
      <vt:lpstr>thumnail.html</vt:lpstr>
      <vt:lpstr>photo1.html</vt:lpstr>
      <vt:lpstr>photo2.html</vt:lpstr>
      <vt:lpstr>테이블 </vt:lpstr>
      <vt:lpstr>테이블 헤더</vt:lpstr>
      <vt:lpstr>테이블 예제</vt:lpstr>
      <vt:lpstr>테이블 경계</vt:lpstr>
      <vt:lpstr>테이블 행, 열 병합</vt:lpstr>
      <vt:lpstr>테이블 캡션</vt:lpstr>
      <vt:lpstr>테이블 예제</vt:lpstr>
      <vt:lpstr>HTML 소스 </vt:lpstr>
      <vt:lpstr>HTML 소스 </vt:lpstr>
      <vt:lpstr>HTML 소스 </vt:lpstr>
      <vt:lpstr>HTML 소스 </vt:lpstr>
      <vt:lpstr>예제: 개인 홈페이지</vt:lpstr>
      <vt:lpstr>HTML 소스 </vt:lpstr>
      <vt:lpstr>HTML 소스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197</cp:revision>
  <dcterms:created xsi:type="dcterms:W3CDTF">2007-06-29T06:43:39Z</dcterms:created>
  <dcterms:modified xsi:type="dcterms:W3CDTF">2017-08-31T15:08:02Z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