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2CCA-F865-41E0-8D0B-3CCE826D9DB9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FC54-DEC2-40E3-A0F4-9360570A7B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261972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sz="7200" dirty="0" smtClean="0">
                <a:latin typeface="Gulim" pitchFamily="34" charset="-127"/>
                <a:ea typeface="Gulim" pitchFamily="34" charset="-127"/>
              </a:rPr>
              <a:t>С 23 Февраля,</a:t>
            </a:r>
            <a:br>
              <a:rPr lang="ru-RU" sz="7200" dirty="0" smtClean="0">
                <a:latin typeface="Gulim" pitchFamily="34" charset="-127"/>
                <a:ea typeface="Gulim" pitchFamily="34" charset="-127"/>
              </a:rPr>
            </a:br>
            <a:r>
              <a:rPr lang="ru-RU" sz="7200" dirty="0" smtClean="0">
                <a:latin typeface="Gulim" pitchFamily="34" charset="-127"/>
                <a:ea typeface="Gulim" pitchFamily="34" charset="-127"/>
              </a:rPr>
              <a:t>дорогие мужчины!</a:t>
            </a:r>
            <a:endParaRPr lang="ru-RU" sz="72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5517232"/>
            <a:ext cx="7200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96855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Script" pitchFamily="34" charset="0"/>
              </a:rPr>
              <a:t>Мы хотим поздравить вас с 23 февраля</a:t>
            </a:r>
            <a:br>
              <a:rPr lang="ru-RU" dirty="0" smtClean="0">
                <a:latin typeface="Segoe Script" pitchFamily="34" charset="0"/>
              </a:rPr>
            </a:br>
            <a:r>
              <a:rPr lang="ru-RU" dirty="0" smtClean="0">
                <a:latin typeface="Segoe Script" pitchFamily="34" charset="0"/>
              </a:rPr>
              <a:t>и </a:t>
            </a:r>
            <a:br>
              <a:rPr lang="ru-RU" dirty="0" smtClean="0">
                <a:latin typeface="Segoe Script" pitchFamily="34" charset="0"/>
              </a:rPr>
            </a:br>
            <a:r>
              <a:rPr lang="ru-RU" dirty="0" smtClean="0">
                <a:latin typeface="Segoe Script" pitchFamily="34" charset="0"/>
              </a:rPr>
              <a:t>пожелать вам всего самого наилучшего! </a:t>
            </a:r>
            <a:endParaRPr lang="ru-RU" dirty="0"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H="1">
            <a:off x="251520" y="6857998"/>
            <a:ext cx="7200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Сердце 3"/>
          <p:cNvSpPr/>
          <p:nvPr/>
        </p:nvSpPr>
        <p:spPr>
          <a:xfrm>
            <a:off x="3419872" y="4581128"/>
            <a:ext cx="2376264" cy="208823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нта лицом вверх 7"/>
          <p:cNvSpPr/>
          <p:nvPr/>
        </p:nvSpPr>
        <p:spPr>
          <a:xfrm>
            <a:off x="179512" y="0"/>
            <a:ext cx="8964488" cy="1196752"/>
          </a:xfrm>
          <a:prstGeom prst="ribbon2">
            <a:avLst>
              <a:gd name="adj1" fmla="val 10906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Arial Black" pitchFamily="34" charset="0"/>
                <a:cs typeface="Arial" pitchFamily="34" charset="0"/>
              </a:rPr>
              <a:t>С любовью!</a:t>
            </a:r>
            <a:endParaRPr lang="ru-RU" sz="4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1643a024-f90a-11e6-88ef-8cdcd4b149ac_1200x-848x48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4066" y="1600200"/>
            <a:ext cx="7995868" cy="4525963"/>
          </a:xfrm>
        </p:spPr>
      </p:pic>
      <p:sp>
        <p:nvSpPr>
          <p:cNvPr id="5" name="Сердце 4"/>
          <p:cNvSpPr/>
          <p:nvPr/>
        </p:nvSpPr>
        <p:spPr>
          <a:xfrm>
            <a:off x="3779912" y="332656"/>
            <a:ext cx="1368152" cy="100811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 23 Февраля, дорогие мужчины!</vt:lpstr>
      <vt:lpstr>Мы хотим поздравить вас с 23 февраля и  пожелать вам всего самого наилучшего! 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23 Февраля, дорогие мужчины!</dc:title>
  <dc:creator>Ученик</dc:creator>
  <cp:lastModifiedBy>Ученик</cp:lastModifiedBy>
  <cp:revision>3</cp:revision>
  <dcterms:created xsi:type="dcterms:W3CDTF">2019-02-13T12:03:33Z</dcterms:created>
  <dcterms:modified xsi:type="dcterms:W3CDTF">2019-02-13T12:28:44Z</dcterms:modified>
</cp:coreProperties>
</file>