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CC13F7-DC15-4FC6-A022-80083C04487A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E9C1AB-F438-404A-8828-14D8D119B1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C13F7-DC15-4FC6-A022-80083C04487A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E9C1AB-F438-404A-8828-14D8D119B1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C13F7-DC15-4FC6-A022-80083C04487A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E9C1AB-F438-404A-8828-14D8D119B1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C13F7-DC15-4FC6-A022-80083C04487A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E9C1AB-F438-404A-8828-14D8D119B12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C13F7-DC15-4FC6-A022-80083C04487A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E9C1AB-F438-404A-8828-14D8D119B12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C13F7-DC15-4FC6-A022-80083C04487A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E9C1AB-F438-404A-8828-14D8D119B12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C13F7-DC15-4FC6-A022-80083C04487A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E9C1AB-F438-404A-8828-14D8D119B12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C13F7-DC15-4FC6-A022-80083C04487A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E9C1AB-F438-404A-8828-14D8D119B124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CC13F7-DC15-4FC6-A022-80083C04487A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E9C1AB-F438-404A-8828-14D8D119B12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1CC13F7-DC15-4FC6-A022-80083C04487A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EE9C1AB-F438-404A-8828-14D8D119B12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CC13F7-DC15-4FC6-A022-80083C04487A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E9C1AB-F438-404A-8828-14D8D119B12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1CC13F7-DC15-4FC6-A022-80083C04487A}" type="datetimeFigureOut">
              <a:rPr lang="ru-RU" smtClean="0"/>
              <a:t>13.02.2019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EE9C1AB-F438-404A-8828-14D8D119B12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772815"/>
          </a:xfrm>
        </p:spPr>
        <p:txBody>
          <a:bodyPr>
            <a:noAutofit/>
          </a:bodyPr>
          <a:lstStyle/>
          <a:p>
            <a:r>
              <a:rPr lang="ru-RU" sz="9600" dirty="0" smtClean="0"/>
              <a:t>С 8 МАРТА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1484784"/>
            <a:ext cx="6400800" cy="489654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endParaRPr lang="ru-RU" dirty="0" smtClean="0"/>
          </a:p>
          <a:p>
            <a:r>
              <a:rPr lang="ru-RU" sz="9600" dirty="0" smtClean="0"/>
              <a:t>Сегодня праздник важный очень.</a:t>
            </a:r>
            <a:br>
              <a:rPr lang="ru-RU" sz="9600" dirty="0" smtClean="0"/>
            </a:br>
            <a:r>
              <a:rPr lang="ru-RU" sz="9600" dirty="0" smtClean="0"/>
              <a:t>Сегодня избы не горят,</a:t>
            </a:r>
            <a:br>
              <a:rPr lang="ru-RU" sz="9600" dirty="0" smtClean="0"/>
            </a:br>
            <a:r>
              <a:rPr lang="ru-RU" sz="9600" dirty="0" smtClean="0"/>
              <a:t>И даже кони, между прочим,</a:t>
            </a:r>
            <a:br>
              <a:rPr lang="ru-RU" sz="9600" dirty="0" smtClean="0"/>
            </a:br>
            <a:r>
              <a:rPr lang="ru-RU" sz="9600" dirty="0" smtClean="0"/>
              <a:t>Спокойно, мирно где-то спят!</a:t>
            </a:r>
            <a:br>
              <a:rPr lang="ru-RU" sz="9600" dirty="0" smtClean="0"/>
            </a:br>
            <a:r>
              <a:rPr lang="ru-RU" sz="9600" dirty="0" smtClean="0"/>
              <a:t/>
            </a:r>
            <a:br>
              <a:rPr lang="ru-RU" sz="9600" dirty="0" smtClean="0"/>
            </a:br>
            <a:r>
              <a:rPr lang="ru-RU" sz="9600" dirty="0" smtClean="0"/>
              <a:t>Сегодня ведь 8 Марта —</a:t>
            </a:r>
            <a:br>
              <a:rPr lang="ru-RU" sz="9600" dirty="0" smtClean="0"/>
            </a:br>
            <a:r>
              <a:rPr lang="ru-RU" sz="9600" dirty="0" smtClean="0"/>
              <a:t>Сегодня день мужских хлопот,</a:t>
            </a:r>
            <a:br>
              <a:rPr lang="ru-RU" sz="9600" dirty="0" smtClean="0"/>
            </a:br>
            <a:r>
              <a:rPr lang="ru-RU" sz="9600" dirty="0" smtClean="0"/>
              <a:t>Девчатам отдохнуть бы надо</a:t>
            </a:r>
            <a:br>
              <a:rPr lang="ru-RU" sz="9600" dirty="0" smtClean="0"/>
            </a:br>
            <a:r>
              <a:rPr lang="ru-RU" sz="9600" dirty="0" smtClean="0"/>
              <a:t>И оторваться за весь год!</a:t>
            </a:r>
            <a:br>
              <a:rPr lang="ru-RU" sz="9600" dirty="0" smtClean="0"/>
            </a:br>
            <a:r>
              <a:rPr lang="ru-RU" sz="9600" dirty="0" smtClean="0"/>
              <a:t/>
            </a:r>
            <a:br>
              <a:rPr lang="ru-RU" sz="9600" dirty="0" smtClean="0"/>
            </a:br>
            <a:r>
              <a:rPr lang="ru-RU" sz="9600" dirty="0" smtClean="0"/>
              <a:t>Желаю, чтоб у каждой дамы</a:t>
            </a:r>
            <a:br>
              <a:rPr lang="ru-RU" sz="9600" dirty="0" smtClean="0"/>
            </a:br>
            <a:r>
              <a:rPr lang="ru-RU" sz="9600" dirty="0" smtClean="0"/>
              <a:t>Был персональный олигарх,</a:t>
            </a:r>
            <a:br>
              <a:rPr lang="ru-RU" sz="9600" dirty="0" smtClean="0"/>
            </a:br>
            <a:r>
              <a:rPr lang="ru-RU" sz="9600" dirty="0" smtClean="0"/>
              <a:t>Чтоб покорять моря и страны,</a:t>
            </a:r>
            <a:br>
              <a:rPr lang="ru-RU" sz="9600" dirty="0" smtClean="0"/>
            </a:br>
            <a:r>
              <a:rPr lang="ru-RU" sz="9600" dirty="0" smtClean="0"/>
              <a:t>В любви купаться и цветах!</a:t>
            </a:r>
            <a:br>
              <a:rPr lang="ru-RU" sz="9600" dirty="0" smtClean="0"/>
            </a:br>
            <a:endParaRPr lang="ru-RU" sz="9600" dirty="0" smtClean="0"/>
          </a:p>
          <a:p>
            <a:endParaRPr lang="ru-RU" sz="38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rofarz.edusite.ru/images/djj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6693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Всех наших дам, поздравим с Женским днем весны. Желаем любви, счастья, еще большей красоты. Пускай все дни близкие радуют вас заботой и вниманием, а жизнь пополняется все новыми и новыми впечатлениями, только отличными эмоциями, яркими новинками. Мы вас ценим, любим, и так-то обожаем! 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</TotalTime>
  <Words>63</Words>
  <Application>Microsoft Office PowerPoint</Application>
  <PresentationFormat>Экран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Открытая</vt:lpstr>
      <vt:lpstr>С 8 МАРТА</vt:lpstr>
      <vt:lpstr>Слайд 2</vt:lpstr>
      <vt:lpstr>Всех наших дам, поздравим с Женским днем весны. Желаем любви, счастья, еще большей красоты. Пускай все дни близкие радуют вас заботой и вниманием, а жизнь пополняется все новыми и новыми впечатлениями, только отличными эмоциями, яркими новинками. Мы вас ценим, любим, и так-то обожаем!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 8 МАРТА</dc:title>
  <dc:creator>Ученик</dc:creator>
  <cp:lastModifiedBy>Ученик</cp:lastModifiedBy>
  <cp:revision>3</cp:revision>
  <dcterms:created xsi:type="dcterms:W3CDTF">2019-02-13T12:05:35Z</dcterms:created>
  <dcterms:modified xsi:type="dcterms:W3CDTF">2019-02-13T12:26:18Z</dcterms:modified>
</cp:coreProperties>
</file>