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591" autoAdjust="0"/>
  </p:normalViewPr>
  <p:slideViewPr>
    <p:cSldViewPr>
      <p:cViewPr varScale="1">
        <p:scale>
          <a:sx n="85" d="100"/>
          <a:sy n="85" d="100"/>
        </p:scale>
        <p:origin x="-152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47C8-1D30-4BF4-8473-80A3379FD2F0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7E6CD-7EBC-4535-8D95-FD5DA688455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47C8-1D30-4BF4-8473-80A3379FD2F0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7E6CD-7EBC-4535-8D95-FD5DA688455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47C8-1D30-4BF4-8473-80A3379FD2F0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7E6CD-7EBC-4535-8D95-FD5DA688455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47C8-1D30-4BF4-8473-80A3379FD2F0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7E6CD-7EBC-4535-8D95-FD5DA688455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47C8-1D30-4BF4-8473-80A3379FD2F0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7E6CD-7EBC-4535-8D95-FD5DA688455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47C8-1D30-4BF4-8473-80A3379FD2F0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7E6CD-7EBC-4535-8D95-FD5DA688455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47C8-1D30-4BF4-8473-80A3379FD2F0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7E6CD-7EBC-4535-8D95-FD5DA688455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47C8-1D30-4BF4-8473-80A3379FD2F0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7E6CD-7EBC-4535-8D95-FD5DA688455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47C8-1D30-4BF4-8473-80A3379FD2F0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7E6CD-7EBC-4535-8D95-FD5DA688455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47C8-1D30-4BF4-8473-80A3379FD2F0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7E6CD-7EBC-4535-8D95-FD5DA688455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47C8-1D30-4BF4-8473-80A3379FD2F0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7E6CD-7EBC-4535-8D95-FD5DA688455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847C8-1D30-4BF4-8473-80A3379FD2F0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7E6CD-7EBC-4535-8D95-FD5DA6884553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528" y="188641"/>
            <a:ext cx="7772400" cy="1512168"/>
          </a:xfrm>
        </p:spPr>
        <p:txBody>
          <a:bodyPr/>
          <a:lstStyle/>
          <a:p>
            <a:r>
              <a:rPr lang="ru-RU" dirty="0" smtClean="0"/>
              <a:t>С 8 МАРТА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" name="Picture 2" descr="http://im0-tub-ru.yandex.net/i?id=7558fd91a0d76cb00a5a325c2671518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4006064" y="1052736"/>
            <a:ext cx="8892480" cy="5472608"/>
          </a:xfrm>
          <a:prstGeom prst="rect">
            <a:avLst/>
          </a:prstGeom>
          <a:noFill/>
        </p:spPr>
      </p:pic>
      <p:pic>
        <p:nvPicPr>
          <p:cNvPr id="14" name="Рисунок 13" descr="maxresdefault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1700808"/>
            <a:ext cx="8352928" cy="4704184"/>
          </a:xfrm>
          <a:prstGeom prst="rect">
            <a:avLst/>
          </a:prstGeom>
        </p:spPr>
      </p:pic>
      <p:pic>
        <p:nvPicPr>
          <p:cNvPr id="1030" name="Picture 6" descr="http://im0-tub-ru.yandex.net/i?id=376f2b868e696b25e8d6f7d7202388b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5575" y="-457200"/>
            <a:ext cx="1428750" cy="952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</a:t>
            </a:r>
            <a:r>
              <a:rPr lang="ru-RU" dirty="0" smtClean="0"/>
              <a:t>оздравление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0" i="0" dirty="0" smtClean="0">
                <a:solidFill>
                  <a:srgbClr val="41474C"/>
                </a:solidFill>
                <a:latin typeface="tahoma"/>
              </a:rPr>
              <a:t>Вы, женщины, сегодня — королевы: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b="0" i="0" dirty="0" smtClean="0">
                <a:solidFill>
                  <a:srgbClr val="41474C"/>
                </a:solidFill>
                <a:latin typeface="tahoma"/>
              </a:rPr>
              <a:t>Нежны, обворожительны, свежи.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b="0" i="0" dirty="0" smtClean="0">
                <a:solidFill>
                  <a:srgbClr val="41474C"/>
                </a:solidFill>
                <a:latin typeface="tahoma"/>
              </a:rPr>
              <a:t>Для вас звучат любовные напевы,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b="0" i="0" dirty="0" smtClean="0">
                <a:solidFill>
                  <a:srgbClr val="41474C"/>
                </a:solidFill>
                <a:latin typeface="tahoma"/>
              </a:rPr>
              <a:t>Их исполняют верные пажи.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b="0" i="0" dirty="0" smtClean="0">
                <a:solidFill>
                  <a:srgbClr val="41474C"/>
                </a:solidFill>
                <a:latin typeface="tahoma"/>
              </a:rPr>
              <a:t>Желаю чтоб, когда погаснут свечи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b="0" i="0" dirty="0" smtClean="0">
                <a:solidFill>
                  <a:srgbClr val="41474C"/>
                </a:solidFill>
                <a:latin typeface="tahoma"/>
              </a:rPr>
              <a:t>И скучных дней наступит череда,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b="0" i="0" dirty="0" smtClean="0">
                <a:solidFill>
                  <a:srgbClr val="41474C"/>
                </a:solidFill>
                <a:latin typeface="tahoma"/>
              </a:rPr>
              <a:t>Вы так же гордо расправляли плечи,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b="0" i="0" dirty="0" smtClean="0">
                <a:solidFill>
                  <a:srgbClr val="41474C"/>
                </a:solidFill>
                <a:latin typeface="tahoma"/>
              </a:rPr>
              <a:t>Не попадая в пешки никогда.</a:t>
            </a:r>
            <a:br>
              <a:rPr lang="ru-RU" b="0" i="0" dirty="0" smtClean="0">
                <a:solidFill>
                  <a:srgbClr val="41474C"/>
                </a:solidFill>
                <a:latin typeface="tahoma"/>
              </a:rPr>
            </a:br>
            <a:r>
              <a:rPr lang="ru-RU" b="0" i="0" dirty="0" smtClean="0">
                <a:solidFill>
                  <a:srgbClr val="41474C"/>
                </a:solidFill>
                <a:latin typeface="tahoma"/>
              </a:rPr>
              <a:t>© https://smsik.su/s-8-marta/stihi.html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Содержимое 3" descr="rabstol_net_8marta_0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олег</a:t>
            </a:r>
            <a:r>
              <a:rPr lang="ru-RU" dirty="0" smtClean="0"/>
              <a:t> </a:t>
            </a:r>
            <a:r>
              <a:rPr lang="ru-RU" smtClean="0"/>
              <a:t>седов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14</Words>
  <Application>Microsoft Office PowerPoint</Application>
  <PresentationFormat>Экран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С 8 МАРТА</vt:lpstr>
      <vt:lpstr>Поздравление</vt:lpstr>
      <vt:lpstr>Слайд 3</vt:lpstr>
      <vt:lpstr>олег седов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 8 МАРТА</dc:title>
  <dc:creator>Ученик</dc:creator>
  <cp:lastModifiedBy>Ученик</cp:lastModifiedBy>
  <cp:revision>6</cp:revision>
  <dcterms:created xsi:type="dcterms:W3CDTF">2019-02-13T12:09:02Z</dcterms:created>
  <dcterms:modified xsi:type="dcterms:W3CDTF">2019-02-13T12:32:11Z</dcterms:modified>
</cp:coreProperties>
</file>