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301" r:id="rId6"/>
    <p:sldId id="262" r:id="rId7"/>
    <p:sldId id="266" r:id="rId8"/>
    <p:sldId id="267" r:id="rId9"/>
    <p:sldId id="297" r:id="rId10"/>
    <p:sldId id="299" r:id="rId11"/>
    <p:sldId id="268" r:id="rId12"/>
    <p:sldId id="269" r:id="rId13"/>
    <p:sldId id="300" r:id="rId14"/>
    <p:sldId id="270" r:id="rId15"/>
    <p:sldId id="271" r:id="rId16"/>
    <p:sldId id="296" r:id="rId17"/>
    <p:sldId id="273" r:id="rId18"/>
    <p:sldId id="274" r:id="rId19"/>
    <p:sldId id="278" r:id="rId20"/>
    <p:sldId id="302" r:id="rId21"/>
    <p:sldId id="280" r:id="rId22"/>
    <p:sldId id="281" r:id="rId23"/>
    <p:sldId id="282" r:id="rId24"/>
    <p:sldId id="303" r:id="rId25"/>
    <p:sldId id="304" r:id="rId26"/>
    <p:sldId id="283" r:id="rId27"/>
    <p:sldId id="284" r:id="rId28"/>
    <p:sldId id="305" r:id="rId29"/>
    <p:sldId id="306" r:id="rId30"/>
    <p:sldId id="307" r:id="rId3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9C57D3-AEA5-4C0C-89D1-B52B92102293}" v="27" dt="2021-06-11T08:45:53.12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1"/>
    <p:restoredTop sz="94663"/>
  </p:normalViewPr>
  <p:slideViewPr>
    <p:cSldViewPr>
      <p:cViewPr varScale="1">
        <p:scale>
          <a:sx n="156" d="100"/>
          <a:sy n="156" d="100"/>
        </p:scale>
        <p:origin x="512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Tran" userId="1812be7ee1988c8a" providerId="LiveId" clId="{289C57D3-AEA5-4C0C-89D1-B52B92102293}"/>
    <pc:docChg chg="undo redo custSel addSld delSld modSld">
      <pc:chgData name="Andrew Tran" userId="1812be7ee1988c8a" providerId="LiveId" clId="{289C57D3-AEA5-4C0C-89D1-B52B92102293}" dt="2021-06-11T08:46:08.422" v="657" actId="47"/>
      <pc:docMkLst>
        <pc:docMk/>
      </pc:docMkLst>
      <pc:sldChg chg="addSp delSp modSp mod">
        <pc:chgData name="Andrew Tran" userId="1812be7ee1988c8a" providerId="LiveId" clId="{289C57D3-AEA5-4C0C-89D1-B52B92102293}" dt="2021-06-11T08:44:21.570" v="614" actId="1037"/>
        <pc:sldMkLst>
          <pc:docMk/>
          <pc:sldMk cId="0" sldId="259"/>
        </pc:sldMkLst>
        <pc:spChg chg="mod">
          <ac:chgData name="Andrew Tran" userId="1812be7ee1988c8a" providerId="LiveId" clId="{289C57D3-AEA5-4C0C-89D1-B52B92102293}" dt="2021-06-11T07:46:23.478" v="591" actId="20577"/>
          <ac:spMkLst>
            <pc:docMk/>
            <pc:sldMk cId="0" sldId="259"/>
            <ac:spMk id="3" creationId="{00000000-0000-0000-0000-000000000000}"/>
          </ac:spMkLst>
        </pc:spChg>
        <pc:spChg chg="mod">
          <ac:chgData name="Andrew Tran" userId="1812be7ee1988c8a" providerId="LiveId" clId="{289C57D3-AEA5-4C0C-89D1-B52B92102293}" dt="2021-06-11T08:44:21.570" v="614" actId="1037"/>
          <ac:spMkLst>
            <pc:docMk/>
            <pc:sldMk cId="0" sldId="259"/>
            <ac:spMk id="4" creationId="{00000000-0000-0000-0000-000000000000}"/>
          </ac:spMkLst>
        </pc:spChg>
        <pc:spChg chg="mod">
          <ac:chgData name="Andrew Tran" userId="1812be7ee1988c8a" providerId="LiveId" clId="{289C57D3-AEA5-4C0C-89D1-B52B92102293}" dt="2021-06-11T08:44:21.570" v="614" actId="1037"/>
          <ac:spMkLst>
            <pc:docMk/>
            <pc:sldMk cId="0" sldId="259"/>
            <ac:spMk id="5" creationId="{00000000-0000-0000-0000-000000000000}"/>
          </ac:spMkLst>
        </pc:spChg>
        <pc:spChg chg="mod">
          <ac:chgData name="Andrew Tran" userId="1812be7ee1988c8a" providerId="LiveId" clId="{289C57D3-AEA5-4C0C-89D1-B52B92102293}" dt="2021-06-11T08:44:21.570" v="614" actId="1037"/>
          <ac:spMkLst>
            <pc:docMk/>
            <pc:sldMk cId="0" sldId="259"/>
            <ac:spMk id="6" creationId="{00000000-0000-0000-0000-000000000000}"/>
          </ac:spMkLst>
        </pc:spChg>
        <pc:spChg chg="mod">
          <ac:chgData name="Andrew Tran" userId="1812be7ee1988c8a" providerId="LiveId" clId="{289C57D3-AEA5-4C0C-89D1-B52B92102293}" dt="2021-06-11T08:44:21.570" v="614" actId="1037"/>
          <ac:spMkLst>
            <pc:docMk/>
            <pc:sldMk cId="0" sldId="259"/>
            <ac:spMk id="7" creationId="{00000000-0000-0000-0000-000000000000}"/>
          </ac:spMkLst>
        </pc:spChg>
        <pc:spChg chg="mod">
          <ac:chgData name="Andrew Tran" userId="1812be7ee1988c8a" providerId="LiveId" clId="{289C57D3-AEA5-4C0C-89D1-B52B92102293}" dt="2021-06-11T08:44:21.570" v="614" actId="1037"/>
          <ac:spMkLst>
            <pc:docMk/>
            <pc:sldMk cId="0" sldId="259"/>
            <ac:spMk id="8" creationId="{00000000-0000-0000-0000-000000000000}"/>
          </ac:spMkLst>
        </pc:spChg>
        <pc:spChg chg="mod">
          <ac:chgData name="Andrew Tran" userId="1812be7ee1988c8a" providerId="LiveId" clId="{289C57D3-AEA5-4C0C-89D1-B52B92102293}" dt="2021-06-11T08:44:21.570" v="614" actId="1037"/>
          <ac:spMkLst>
            <pc:docMk/>
            <pc:sldMk cId="0" sldId="259"/>
            <ac:spMk id="9" creationId="{00000000-0000-0000-0000-000000000000}"/>
          </ac:spMkLst>
        </pc:spChg>
        <pc:spChg chg="mod">
          <ac:chgData name="Andrew Tran" userId="1812be7ee1988c8a" providerId="LiveId" clId="{289C57D3-AEA5-4C0C-89D1-B52B92102293}" dt="2021-06-11T08:44:21.570" v="614" actId="1037"/>
          <ac:spMkLst>
            <pc:docMk/>
            <pc:sldMk cId="0" sldId="259"/>
            <ac:spMk id="10" creationId="{7FD42B40-480D-4452-B554-410656D8B741}"/>
          </ac:spMkLst>
        </pc:spChg>
        <pc:spChg chg="mod">
          <ac:chgData name="Andrew Tran" userId="1812be7ee1988c8a" providerId="LiveId" clId="{289C57D3-AEA5-4C0C-89D1-B52B92102293}" dt="2021-06-11T08:44:21.570" v="614" actId="1037"/>
          <ac:spMkLst>
            <pc:docMk/>
            <pc:sldMk cId="0" sldId="259"/>
            <ac:spMk id="11" creationId="{9464CB8E-13A2-4575-A986-71E383084EFF}"/>
          </ac:spMkLst>
        </pc:spChg>
        <pc:spChg chg="mod">
          <ac:chgData name="Andrew Tran" userId="1812be7ee1988c8a" providerId="LiveId" clId="{289C57D3-AEA5-4C0C-89D1-B52B92102293}" dt="2021-06-11T08:44:21.570" v="614" actId="1037"/>
          <ac:spMkLst>
            <pc:docMk/>
            <pc:sldMk cId="0" sldId="259"/>
            <ac:spMk id="14" creationId="{0C4ECFA8-361B-4137-A5A0-0B18C15F0E84}"/>
          </ac:spMkLst>
        </pc:spChg>
        <pc:spChg chg="add del mod">
          <ac:chgData name="Andrew Tran" userId="1812be7ee1988c8a" providerId="LiveId" clId="{289C57D3-AEA5-4C0C-89D1-B52B92102293}" dt="2021-06-11T08:44:09.113" v="608" actId="478"/>
          <ac:spMkLst>
            <pc:docMk/>
            <pc:sldMk cId="0" sldId="259"/>
            <ac:spMk id="15" creationId="{2B2FC451-B0F3-4390-B787-1935F52A41BA}"/>
          </ac:spMkLst>
        </pc:spChg>
        <pc:picChg chg="add mod">
          <ac:chgData name="Andrew Tran" userId="1812be7ee1988c8a" providerId="LiveId" clId="{289C57D3-AEA5-4C0C-89D1-B52B92102293}" dt="2021-06-11T08:44:14.191" v="612" actId="1076"/>
          <ac:picMkLst>
            <pc:docMk/>
            <pc:sldMk cId="0" sldId="259"/>
            <ac:picMk id="3074" creationId="{A3F9A1F3-86E6-40C3-95A9-9A6D83227FD7}"/>
          </ac:picMkLst>
        </pc:picChg>
      </pc:sldChg>
      <pc:sldChg chg="del">
        <pc:chgData name="Andrew Tran" userId="1812be7ee1988c8a" providerId="LiveId" clId="{289C57D3-AEA5-4C0C-89D1-B52B92102293}" dt="2021-06-11T08:45:29.276" v="631" actId="47"/>
        <pc:sldMkLst>
          <pc:docMk/>
          <pc:sldMk cId="0" sldId="263"/>
        </pc:sldMkLst>
      </pc:sldChg>
      <pc:sldChg chg="del">
        <pc:chgData name="Andrew Tran" userId="1812be7ee1988c8a" providerId="LiveId" clId="{289C57D3-AEA5-4C0C-89D1-B52B92102293}" dt="2021-06-11T08:45:27.689" v="630" actId="47"/>
        <pc:sldMkLst>
          <pc:docMk/>
          <pc:sldMk cId="0" sldId="265"/>
        </pc:sldMkLst>
      </pc:sldChg>
      <pc:sldChg chg="delSp modSp mod">
        <pc:chgData name="Andrew Tran" userId="1812be7ee1988c8a" providerId="LiveId" clId="{289C57D3-AEA5-4C0C-89D1-B52B92102293}" dt="2021-06-11T07:20:29.973" v="10" actId="1076"/>
        <pc:sldMkLst>
          <pc:docMk/>
          <pc:sldMk cId="0" sldId="267"/>
        </pc:sldMkLst>
        <pc:spChg chg="mod">
          <ac:chgData name="Andrew Tran" userId="1812be7ee1988c8a" providerId="LiveId" clId="{289C57D3-AEA5-4C0C-89D1-B52B92102293}" dt="2021-06-11T07:20:13.852" v="6" actId="1076"/>
          <ac:spMkLst>
            <pc:docMk/>
            <pc:sldMk cId="0" sldId="267"/>
            <ac:spMk id="5" creationId="{00000000-0000-0000-0000-000000000000}"/>
          </ac:spMkLst>
        </pc:spChg>
        <pc:spChg chg="mod">
          <ac:chgData name="Andrew Tran" userId="1812be7ee1988c8a" providerId="LiveId" clId="{289C57D3-AEA5-4C0C-89D1-B52B92102293}" dt="2021-06-11T07:20:22.938" v="8" actId="1076"/>
          <ac:spMkLst>
            <pc:docMk/>
            <pc:sldMk cId="0" sldId="267"/>
            <ac:spMk id="46" creationId="{00000000-0000-0000-0000-000000000000}"/>
          </ac:spMkLst>
        </pc:spChg>
        <pc:spChg chg="mod">
          <ac:chgData name="Andrew Tran" userId="1812be7ee1988c8a" providerId="LiveId" clId="{289C57D3-AEA5-4C0C-89D1-B52B92102293}" dt="2021-06-11T07:20:29.973" v="10" actId="1076"/>
          <ac:spMkLst>
            <pc:docMk/>
            <pc:sldMk cId="0" sldId="267"/>
            <ac:spMk id="48" creationId="{CDD5FB99-5114-43B5-93E2-2E556CF9C83F}"/>
          </ac:spMkLst>
        </pc:spChg>
        <pc:spChg chg="del mod">
          <ac:chgData name="Andrew Tran" userId="1812be7ee1988c8a" providerId="LiveId" clId="{289C57D3-AEA5-4C0C-89D1-B52B92102293}" dt="2021-06-11T07:20:06.325" v="5" actId="478"/>
          <ac:spMkLst>
            <pc:docMk/>
            <pc:sldMk cId="0" sldId="267"/>
            <ac:spMk id="50" creationId="{A355F943-935D-4488-BEF4-7AF2B86856DF}"/>
          </ac:spMkLst>
        </pc:spChg>
        <pc:spChg chg="del">
          <ac:chgData name="Andrew Tran" userId="1812be7ee1988c8a" providerId="LiveId" clId="{289C57D3-AEA5-4C0C-89D1-B52B92102293}" dt="2021-06-11T07:19:10.329" v="0" actId="478"/>
          <ac:spMkLst>
            <pc:docMk/>
            <pc:sldMk cId="0" sldId="267"/>
            <ac:spMk id="52" creationId="{3F57DDEA-CA83-4E20-94CE-B53B6265B143}"/>
          </ac:spMkLst>
        </pc:spChg>
        <pc:spChg chg="mod">
          <ac:chgData name="Andrew Tran" userId="1812be7ee1988c8a" providerId="LiveId" clId="{289C57D3-AEA5-4C0C-89D1-B52B92102293}" dt="2021-06-11T07:20:18.688" v="7" actId="1076"/>
          <ac:spMkLst>
            <pc:docMk/>
            <pc:sldMk cId="0" sldId="267"/>
            <ac:spMk id="53" creationId="{0D8DFE34-36FD-4253-B801-A5014EF5D5B6}"/>
          </ac:spMkLst>
        </pc:spChg>
        <pc:spChg chg="del">
          <ac:chgData name="Andrew Tran" userId="1812be7ee1988c8a" providerId="LiveId" clId="{289C57D3-AEA5-4C0C-89D1-B52B92102293}" dt="2021-06-11T07:19:10.329" v="0" actId="478"/>
          <ac:spMkLst>
            <pc:docMk/>
            <pc:sldMk cId="0" sldId="267"/>
            <ac:spMk id="54" creationId="{49BD3522-7DE9-41A5-9AD4-1CA7CE87C3EC}"/>
          </ac:spMkLst>
        </pc:spChg>
        <pc:spChg chg="mod">
          <ac:chgData name="Andrew Tran" userId="1812be7ee1988c8a" providerId="LiveId" clId="{289C57D3-AEA5-4C0C-89D1-B52B92102293}" dt="2021-06-11T07:19:59.320" v="4" actId="113"/>
          <ac:spMkLst>
            <pc:docMk/>
            <pc:sldMk cId="0" sldId="267"/>
            <ac:spMk id="61" creationId="{5A09FCFC-A74D-45EA-88F0-79432D143DB2}"/>
          </ac:spMkLst>
        </pc:spChg>
      </pc:sldChg>
      <pc:sldChg chg="addSp modSp mod">
        <pc:chgData name="Andrew Tran" userId="1812be7ee1988c8a" providerId="LiveId" clId="{289C57D3-AEA5-4C0C-89D1-B52B92102293}" dt="2021-06-11T08:45:49.200" v="655" actId="20577"/>
        <pc:sldMkLst>
          <pc:docMk/>
          <pc:sldMk cId="0" sldId="269"/>
        </pc:sldMkLst>
        <pc:spChg chg="mod">
          <ac:chgData name="Andrew Tran" userId="1812be7ee1988c8a" providerId="LiveId" clId="{289C57D3-AEA5-4C0C-89D1-B52B92102293}" dt="2021-06-11T07:27:28.867" v="132" actId="20577"/>
          <ac:spMkLst>
            <pc:docMk/>
            <pc:sldMk cId="0" sldId="269"/>
            <ac:spMk id="5" creationId="{00000000-0000-0000-0000-000000000000}"/>
          </ac:spMkLst>
        </pc:spChg>
        <pc:spChg chg="mod">
          <ac:chgData name="Andrew Tran" userId="1812be7ee1988c8a" providerId="LiveId" clId="{289C57D3-AEA5-4C0C-89D1-B52B92102293}" dt="2021-06-11T07:25:30.061" v="75" actId="403"/>
          <ac:spMkLst>
            <pc:docMk/>
            <pc:sldMk cId="0" sldId="269"/>
            <ac:spMk id="6" creationId="{00000000-0000-0000-0000-000000000000}"/>
          </ac:spMkLst>
        </pc:spChg>
        <pc:spChg chg="add mod">
          <ac:chgData name="Andrew Tran" userId="1812be7ee1988c8a" providerId="LiveId" clId="{289C57D3-AEA5-4C0C-89D1-B52B92102293}" dt="2021-06-11T07:29:18.171" v="225" actId="1076"/>
          <ac:spMkLst>
            <pc:docMk/>
            <pc:sldMk cId="0" sldId="269"/>
            <ac:spMk id="10" creationId="{68112490-9847-4E8A-8197-7FFCAD972C28}"/>
          </ac:spMkLst>
        </pc:spChg>
        <pc:spChg chg="add mod">
          <ac:chgData name="Andrew Tran" userId="1812be7ee1988c8a" providerId="LiveId" clId="{289C57D3-AEA5-4C0C-89D1-B52B92102293}" dt="2021-06-11T08:45:49.200" v="655" actId="20577"/>
          <ac:spMkLst>
            <pc:docMk/>
            <pc:sldMk cId="0" sldId="269"/>
            <ac:spMk id="11" creationId="{5253627D-7536-45A1-8A6C-2D91BE300A79}"/>
          </ac:spMkLst>
        </pc:spChg>
      </pc:sldChg>
      <pc:sldChg chg="addSp delSp modSp mod">
        <pc:chgData name="Andrew Tran" userId="1812be7ee1988c8a" providerId="LiveId" clId="{289C57D3-AEA5-4C0C-89D1-B52B92102293}" dt="2021-06-11T07:40:33.073" v="367" actId="122"/>
        <pc:sldMkLst>
          <pc:docMk/>
          <pc:sldMk cId="0" sldId="270"/>
        </pc:sldMkLst>
        <pc:spChg chg="mod">
          <ac:chgData name="Andrew Tran" userId="1812be7ee1988c8a" providerId="LiveId" clId="{289C57D3-AEA5-4C0C-89D1-B52B92102293}" dt="2021-06-11T07:40:33.073" v="367" actId="122"/>
          <ac:spMkLst>
            <pc:docMk/>
            <pc:sldMk cId="0" sldId="270"/>
            <ac:spMk id="2" creationId="{00000000-0000-0000-0000-000000000000}"/>
          </ac:spMkLst>
        </pc:spChg>
        <pc:spChg chg="del">
          <ac:chgData name="Andrew Tran" userId="1812be7ee1988c8a" providerId="LiveId" clId="{289C57D3-AEA5-4C0C-89D1-B52B92102293}" dt="2021-06-11T07:39:02.700" v="353" actId="478"/>
          <ac:spMkLst>
            <pc:docMk/>
            <pc:sldMk cId="0" sldId="270"/>
            <ac:spMk id="3" creationId="{00000000-0000-0000-0000-000000000000}"/>
          </ac:spMkLst>
        </pc:spChg>
        <pc:spChg chg="mod">
          <ac:chgData name="Andrew Tran" userId="1812be7ee1988c8a" providerId="LiveId" clId="{289C57D3-AEA5-4C0C-89D1-B52B92102293}" dt="2021-06-11T07:39:45.387" v="357" actId="1076"/>
          <ac:spMkLst>
            <pc:docMk/>
            <pc:sldMk cId="0" sldId="270"/>
            <ac:spMk id="44" creationId="{00000000-0000-0000-0000-000000000000}"/>
          </ac:spMkLst>
        </pc:spChg>
        <pc:spChg chg="mod">
          <ac:chgData name="Andrew Tran" userId="1812be7ee1988c8a" providerId="LiveId" clId="{289C57D3-AEA5-4C0C-89D1-B52B92102293}" dt="2021-06-11T07:39:58.592" v="359" actId="1076"/>
          <ac:spMkLst>
            <pc:docMk/>
            <pc:sldMk cId="0" sldId="270"/>
            <ac:spMk id="45" creationId="{00000000-0000-0000-0000-000000000000}"/>
          </ac:spMkLst>
        </pc:spChg>
        <pc:spChg chg="del">
          <ac:chgData name="Andrew Tran" userId="1812be7ee1988c8a" providerId="LiveId" clId="{289C57D3-AEA5-4C0C-89D1-B52B92102293}" dt="2021-06-11T07:39:02.700" v="353" actId="478"/>
          <ac:spMkLst>
            <pc:docMk/>
            <pc:sldMk cId="0" sldId="270"/>
            <ac:spMk id="46" creationId="{00000000-0000-0000-0000-000000000000}"/>
          </ac:spMkLst>
        </pc:spChg>
        <pc:spChg chg="del">
          <ac:chgData name="Andrew Tran" userId="1812be7ee1988c8a" providerId="LiveId" clId="{289C57D3-AEA5-4C0C-89D1-B52B92102293}" dt="2021-06-11T07:39:02.700" v="353" actId="478"/>
          <ac:spMkLst>
            <pc:docMk/>
            <pc:sldMk cId="0" sldId="270"/>
            <ac:spMk id="47" creationId="{00000000-0000-0000-0000-000000000000}"/>
          </ac:spMkLst>
        </pc:spChg>
        <pc:spChg chg="del">
          <ac:chgData name="Andrew Tran" userId="1812be7ee1988c8a" providerId="LiveId" clId="{289C57D3-AEA5-4C0C-89D1-B52B92102293}" dt="2021-06-11T07:40:29.033" v="366" actId="478"/>
          <ac:spMkLst>
            <pc:docMk/>
            <pc:sldMk cId="0" sldId="270"/>
            <ac:spMk id="48" creationId="{0EA88CEE-665F-4E74-AF3D-83C878D395C3}"/>
          </ac:spMkLst>
        </pc:spChg>
        <pc:spChg chg="add mod">
          <ac:chgData name="Andrew Tran" userId="1812be7ee1988c8a" providerId="LiveId" clId="{289C57D3-AEA5-4C0C-89D1-B52B92102293}" dt="2021-06-11T07:40:18.896" v="364" actId="1076"/>
          <ac:spMkLst>
            <pc:docMk/>
            <pc:sldMk cId="0" sldId="270"/>
            <ac:spMk id="49" creationId="{4CE7871C-6FE8-42C5-8CE0-FE9C418610C8}"/>
          </ac:spMkLst>
        </pc:spChg>
        <pc:spChg chg="add mod">
          <ac:chgData name="Andrew Tran" userId="1812be7ee1988c8a" providerId="LiveId" clId="{289C57D3-AEA5-4C0C-89D1-B52B92102293}" dt="2021-06-11T07:40:12.093" v="362" actId="1076"/>
          <ac:spMkLst>
            <pc:docMk/>
            <pc:sldMk cId="0" sldId="270"/>
            <ac:spMk id="50" creationId="{F0C11B5F-3BF9-430E-8DE5-4E3B2C37F57D}"/>
          </ac:spMkLst>
        </pc:spChg>
      </pc:sldChg>
      <pc:sldChg chg="del">
        <pc:chgData name="Andrew Tran" userId="1812be7ee1988c8a" providerId="LiveId" clId="{289C57D3-AEA5-4C0C-89D1-B52B92102293}" dt="2021-06-11T08:46:08.422" v="657" actId="47"/>
        <pc:sldMkLst>
          <pc:docMk/>
          <pc:sldMk cId="0" sldId="272"/>
        </pc:sldMkLst>
      </pc:sldChg>
      <pc:sldChg chg="delSp modSp mod">
        <pc:chgData name="Andrew Tran" userId="1812be7ee1988c8a" providerId="LiveId" clId="{289C57D3-AEA5-4C0C-89D1-B52B92102293}" dt="2021-06-11T07:43:04.911" v="517" actId="1076"/>
        <pc:sldMkLst>
          <pc:docMk/>
          <pc:sldMk cId="0" sldId="273"/>
        </pc:sldMkLst>
        <pc:spChg chg="del">
          <ac:chgData name="Andrew Tran" userId="1812be7ee1988c8a" providerId="LiveId" clId="{289C57D3-AEA5-4C0C-89D1-B52B92102293}" dt="2021-06-11T07:42:53.253" v="513" actId="478"/>
          <ac:spMkLst>
            <pc:docMk/>
            <pc:sldMk cId="0" sldId="273"/>
            <ac:spMk id="13" creationId="{00000000-0000-0000-0000-000000000000}"/>
          </ac:spMkLst>
        </pc:spChg>
        <pc:spChg chg="mod">
          <ac:chgData name="Andrew Tran" userId="1812be7ee1988c8a" providerId="LiveId" clId="{289C57D3-AEA5-4C0C-89D1-B52B92102293}" dt="2021-06-11T07:43:03.863" v="516" actId="1076"/>
          <ac:spMkLst>
            <pc:docMk/>
            <pc:sldMk cId="0" sldId="273"/>
            <ac:spMk id="15" creationId="{00000000-0000-0000-0000-000000000000}"/>
          </ac:spMkLst>
        </pc:spChg>
        <pc:spChg chg="del">
          <ac:chgData name="Andrew Tran" userId="1812be7ee1988c8a" providerId="LiveId" clId="{289C57D3-AEA5-4C0C-89D1-B52B92102293}" dt="2021-06-11T07:42:47.694" v="512" actId="478"/>
          <ac:spMkLst>
            <pc:docMk/>
            <pc:sldMk cId="0" sldId="273"/>
            <ac:spMk id="16" creationId="{00000000-0000-0000-0000-000000000000}"/>
          </ac:spMkLst>
        </pc:spChg>
        <pc:grpChg chg="mod">
          <ac:chgData name="Andrew Tran" userId="1812be7ee1988c8a" providerId="LiveId" clId="{289C57D3-AEA5-4C0C-89D1-B52B92102293}" dt="2021-06-11T07:43:04.911" v="517" actId="1076"/>
          <ac:grpSpMkLst>
            <pc:docMk/>
            <pc:sldMk cId="0" sldId="273"/>
            <ac:grpSpMk id="2" creationId="{00000000-0000-0000-0000-000000000000}"/>
          </ac:grpSpMkLst>
        </pc:grpChg>
      </pc:sldChg>
      <pc:sldChg chg="del">
        <pc:chgData name="Andrew Tran" userId="1812be7ee1988c8a" providerId="LiveId" clId="{289C57D3-AEA5-4C0C-89D1-B52B92102293}" dt="2021-06-11T07:43:29.881" v="518" actId="47"/>
        <pc:sldMkLst>
          <pc:docMk/>
          <pc:sldMk cId="0" sldId="275"/>
        </pc:sldMkLst>
      </pc:sldChg>
      <pc:sldChg chg="del">
        <pc:chgData name="Andrew Tran" userId="1812be7ee1988c8a" providerId="LiveId" clId="{289C57D3-AEA5-4C0C-89D1-B52B92102293}" dt="2021-06-11T07:43:34.922" v="519" actId="47"/>
        <pc:sldMkLst>
          <pc:docMk/>
          <pc:sldMk cId="0" sldId="276"/>
        </pc:sldMkLst>
      </pc:sldChg>
      <pc:sldChg chg="del">
        <pc:chgData name="Andrew Tran" userId="1812be7ee1988c8a" providerId="LiveId" clId="{289C57D3-AEA5-4C0C-89D1-B52B92102293}" dt="2021-06-11T07:43:35.848" v="520" actId="47"/>
        <pc:sldMkLst>
          <pc:docMk/>
          <pc:sldMk cId="0" sldId="277"/>
        </pc:sldMkLst>
      </pc:sldChg>
      <pc:sldChg chg="del">
        <pc:chgData name="Andrew Tran" userId="1812be7ee1988c8a" providerId="LiveId" clId="{289C57D3-AEA5-4C0C-89D1-B52B92102293}" dt="2021-06-11T08:45:15.204" v="629" actId="47"/>
        <pc:sldMkLst>
          <pc:docMk/>
          <pc:sldMk cId="2788060715" sldId="294"/>
        </pc:sldMkLst>
      </pc:sldChg>
      <pc:sldChg chg="del">
        <pc:chgData name="Andrew Tran" userId="1812be7ee1988c8a" providerId="LiveId" clId="{289C57D3-AEA5-4C0C-89D1-B52B92102293}" dt="2021-06-11T07:25:37.039" v="76" actId="47"/>
        <pc:sldMkLst>
          <pc:docMk/>
          <pc:sldMk cId="609055430" sldId="295"/>
        </pc:sldMkLst>
      </pc:sldChg>
      <pc:sldChg chg="modSp mod">
        <pc:chgData name="Andrew Tran" userId="1812be7ee1988c8a" providerId="LiveId" clId="{289C57D3-AEA5-4C0C-89D1-B52B92102293}" dt="2021-06-11T07:42:25.439" v="509" actId="14100"/>
        <pc:sldMkLst>
          <pc:docMk/>
          <pc:sldMk cId="3898268107" sldId="296"/>
        </pc:sldMkLst>
        <pc:spChg chg="mod">
          <ac:chgData name="Andrew Tran" userId="1812be7ee1988c8a" providerId="LiveId" clId="{289C57D3-AEA5-4C0C-89D1-B52B92102293}" dt="2021-06-11T07:41:31.466" v="436" actId="20577"/>
          <ac:spMkLst>
            <pc:docMk/>
            <pc:sldMk cId="3898268107" sldId="296"/>
            <ac:spMk id="10" creationId="{00000000-0000-0000-0000-000000000000}"/>
          </ac:spMkLst>
        </pc:spChg>
        <pc:spChg chg="mod">
          <ac:chgData name="Andrew Tran" userId="1812be7ee1988c8a" providerId="LiveId" clId="{289C57D3-AEA5-4C0C-89D1-B52B92102293}" dt="2021-06-11T07:42:21.723" v="508" actId="20577"/>
          <ac:spMkLst>
            <pc:docMk/>
            <pc:sldMk cId="3898268107" sldId="296"/>
            <ac:spMk id="11" creationId="{00000000-0000-0000-0000-000000000000}"/>
          </ac:spMkLst>
        </pc:spChg>
        <pc:spChg chg="mod">
          <ac:chgData name="Andrew Tran" userId="1812be7ee1988c8a" providerId="LiveId" clId="{289C57D3-AEA5-4C0C-89D1-B52B92102293}" dt="2021-06-11T07:42:25.439" v="509" actId="14100"/>
          <ac:spMkLst>
            <pc:docMk/>
            <pc:sldMk cId="3898268107" sldId="296"/>
            <ac:spMk id="12" creationId="{00000000-0000-0000-0000-000000000000}"/>
          </ac:spMkLst>
        </pc:spChg>
        <pc:spChg chg="mod">
          <ac:chgData name="Andrew Tran" userId="1812be7ee1988c8a" providerId="LiveId" clId="{289C57D3-AEA5-4C0C-89D1-B52B92102293}" dt="2021-06-11T07:40:52.785" v="394" actId="20577"/>
          <ac:spMkLst>
            <pc:docMk/>
            <pc:sldMk cId="3898268107" sldId="296"/>
            <ac:spMk id="13" creationId="{00000000-0000-0000-0000-000000000000}"/>
          </ac:spMkLst>
        </pc:spChg>
      </pc:sldChg>
      <pc:sldChg chg="addSp delSp modSp mod modNotesTx">
        <pc:chgData name="Andrew Tran" userId="1812be7ee1988c8a" providerId="LiveId" clId="{289C57D3-AEA5-4C0C-89D1-B52B92102293}" dt="2021-06-11T07:22:43.802" v="48" actId="14100"/>
        <pc:sldMkLst>
          <pc:docMk/>
          <pc:sldMk cId="3910908013" sldId="297"/>
        </pc:sldMkLst>
        <pc:spChg chg="mod">
          <ac:chgData name="Andrew Tran" userId="1812be7ee1988c8a" providerId="LiveId" clId="{289C57D3-AEA5-4C0C-89D1-B52B92102293}" dt="2021-06-11T07:22:20.563" v="41" actId="20577"/>
          <ac:spMkLst>
            <pc:docMk/>
            <pc:sldMk cId="3910908013" sldId="297"/>
            <ac:spMk id="11" creationId="{00000000-0000-0000-0000-000000000000}"/>
          </ac:spMkLst>
        </pc:spChg>
        <pc:picChg chg="mod">
          <ac:chgData name="Andrew Tran" userId="1812be7ee1988c8a" providerId="LiveId" clId="{289C57D3-AEA5-4C0C-89D1-B52B92102293}" dt="2021-06-11T07:22:43.802" v="48" actId="14100"/>
          <ac:picMkLst>
            <pc:docMk/>
            <pc:sldMk cId="3910908013" sldId="297"/>
            <ac:picMk id="18" creationId="{C90D3B87-4BFD-413D-9508-F3E44B8DFAB7}"/>
          </ac:picMkLst>
        </pc:picChg>
        <pc:picChg chg="del">
          <ac:chgData name="Andrew Tran" userId="1812be7ee1988c8a" providerId="LiveId" clId="{289C57D3-AEA5-4C0C-89D1-B52B92102293}" dt="2021-06-11T07:21:39.540" v="23" actId="478"/>
          <ac:picMkLst>
            <pc:docMk/>
            <pc:sldMk cId="3910908013" sldId="297"/>
            <ac:picMk id="20" creationId="{B13E5E64-AA4C-4E97-974C-6F3DF304E18F}"/>
          </ac:picMkLst>
        </pc:picChg>
        <pc:picChg chg="add mod">
          <ac:chgData name="Andrew Tran" userId="1812be7ee1988c8a" providerId="LiveId" clId="{289C57D3-AEA5-4C0C-89D1-B52B92102293}" dt="2021-06-11T07:21:00.050" v="12"/>
          <ac:picMkLst>
            <pc:docMk/>
            <pc:sldMk cId="3910908013" sldId="297"/>
            <ac:picMk id="23" creationId="{6588E271-D913-4F28-9CA2-FCC3B977EBE6}"/>
          </ac:picMkLst>
        </pc:picChg>
      </pc:sldChg>
      <pc:sldChg chg="del">
        <pc:chgData name="Andrew Tran" userId="1812be7ee1988c8a" providerId="LiveId" clId="{289C57D3-AEA5-4C0C-89D1-B52B92102293}" dt="2021-06-11T07:40:39.248" v="368" actId="47"/>
        <pc:sldMkLst>
          <pc:docMk/>
          <pc:sldMk cId="1185941372" sldId="298"/>
        </pc:sldMkLst>
      </pc:sldChg>
      <pc:sldChg chg="addSp delSp modSp add mod">
        <pc:chgData name="Andrew Tran" userId="1812be7ee1988c8a" providerId="LiveId" clId="{289C57D3-AEA5-4C0C-89D1-B52B92102293}" dt="2021-06-11T07:22:52.295" v="50" actId="1076"/>
        <pc:sldMkLst>
          <pc:docMk/>
          <pc:sldMk cId="3908300273" sldId="299"/>
        </pc:sldMkLst>
        <pc:spChg chg="mod">
          <ac:chgData name="Andrew Tran" userId="1812be7ee1988c8a" providerId="LiveId" clId="{289C57D3-AEA5-4C0C-89D1-B52B92102293}" dt="2021-06-11T07:22:02.905" v="34" actId="20577"/>
          <ac:spMkLst>
            <pc:docMk/>
            <pc:sldMk cId="3908300273" sldId="299"/>
            <ac:spMk id="11" creationId="{00000000-0000-0000-0000-000000000000}"/>
          </ac:spMkLst>
        </pc:spChg>
        <pc:picChg chg="del">
          <ac:chgData name="Andrew Tran" userId="1812be7ee1988c8a" providerId="LiveId" clId="{289C57D3-AEA5-4C0C-89D1-B52B92102293}" dt="2021-06-11T07:21:10.413" v="16" actId="478"/>
          <ac:picMkLst>
            <pc:docMk/>
            <pc:sldMk cId="3908300273" sldId="299"/>
            <ac:picMk id="18" creationId="{C90D3B87-4BFD-413D-9508-F3E44B8DFAB7}"/>
          </ac:picMkLst>
        </pc:picChg>
        <pc:picChg chg="add del mod">
          <ac:chgData name="Andrew Tran" userId="1812be7ee1988c8a" providerId="LiveId" clId="{289C57D3-AEA5-4C0C-89D1-B52B92102293}" dt="2021-06-11T07:22:52.295" v="50" actId="1076"/>
          <ac:picMkLst>
            <pc:docMk/>
            <pc:sldMk cId="3908300273" sldId="299"/>
            <ac:picMk id="20" creationId="{B13E5E64-AA4C-4E97-974C-6F3DF304E18F}"/>
          </ac:picMkLst>
        </pc:picChg>
      </pc:sldChg>
      <pc:sldChg chg="addSp delSp modSp add mod">
        <pc:chgData name="Andrew Tran" userId="1812be7ee1988c8a" providerId="LiveId" clId="{289C57D3-AEA5-4C0C-89D1-B52B92102293}" dt="2021-06-11T08:45:53.127" v="656"/>
        <pc:sldMkLst>
          <pc:docMk/>
          <pc:sldMk cId="774655902" sldId="300"/>
        </pc:sldMkLst>
        <pc:spChg chg="mod">
          <ac:chgData name="Andrew Tran" userId="1812be7ee1988c8a" providerId="LiveId" clId="{289C57D3-AEA5-4C0C-89D1-B52B92102293}" dt="2021-06-11T07:30:29.094" v="242" actId="20577"/>
          <ac:spMkLst>
            <pc:docMk/>
            <pc:sldMk cId="774655902" sldId="300"/>
            <ac:spMk id="5" creationId="{00000000-0000-0000-0000-000000000000}"/>
          </ac:spMkLst>
        </pc:spChg>
        <pc:spChg chg="del">
          <ac:chgData name="Andrew Tran" userId="1812be7ee1988c8a" providerId="LiveId" clId="{289C57D3-AEA5-4C0C-89D1-B52B92102293}" dt="2021-06-11T07:30:43.923" v="244" actId="478"/>
          <ac:spMkLst>
            <pc:docMk/>
            <pc:sldMk cId="774655902" sldId="300"/>
            <ac:spMk id="6" creationId="{00000000-0000-0000-0000-000000000000}"/>
          </ac:spMkLst>
        </pc:spChg>
        <pc:spChg chg="del">
          <ac:chgData name="Andrew Tran" userId="1812be7ee1988c8a" providerId="LiveId" clId="{289C57D3-AEA5-4C0C-89D1-B52B92102293}" dt="2021-06-11T07:30:50.157" v="246" actId="478"/>
          <ac:spMkLst>
            <pc:docMk/>
            <pc:sldMk cId="774655902" sldId="300"/>
            <ac:spMk id="7" creationId="{00000000-0000-0000-0000-000000000000}"/>
          </ac:spMkLst>
        </pc:spChg>
        <pc:spChg chg="del">
          <ac:chgData name="Andrew Tran" userId="1812be7ee1988c8a" providerId="LiveId" clId="{289C57D3-AEA5-4C0C-89D1-B52B92102293}" dt="2021-06-11T07:33:07.085" v="249" actId="478"/>
          <ac:spMkLst>
            <pc:docMk/>
            <pc:sldMk cId="774655902" sldId="300"/>
            <ac:spMk id="9" creationId="{00000000-0000-0000-0000-000000000000}"/>
          </ac:spMkLst>
        </pc:spChg>
        <pc:spChg chg="add mod">
          <ac:chgData name="Andrew Tran" userId="1812be7ee1988c8a" providerId="LiveId" clId="{289C57D3-AEA5-4C0C-89D1-B52B92102293}" dt="2021-06-11T07:31:07.175" v="248" actId="1076"/>
          <ac:spMkLst>
            <pc:docMk/>
            <pc:sldMk cId="774655902" sldId="300"/>
            <ac:spMk id="10" creationId="{090DB9BC-C70B-47C1-A217-2954431FBD2E}"/>
          </ac:spMkLst>
        </pc:spChg>
        <pc:spChg chg="add mod">
          <ac:chgData name="Andrew Tran" userId="1812be7ee1988c8a" providerId="LiveId" clId="{289C57D3-AEA5-4C0C-89D1-B52B92102293}" dt="2021-06-11T08:45:53.127" v="656"/>
          <ac:spMkLst>
            <pc:docMk/>
            <pc:sldMk cId="774655902" sldId="300"/>
            <ac:spMk id="11" creationId="{A2D2CE83-4B3F-4D0E-8B8B-F8639E2F93D7}"/>
          </ac:spMkLst>
        </pc:spChg>
        <pc:grpChg chg="mod">
          <ac:chgData name="Andrew Tran" userId="1812be7ee1988c8a" providerId="LiveId" clId="{289C57D3-AEA5-4C0C-89D1-B52B92102293}" dt="2021-06-11T07:30:46.529" v="245" actId="1076"/>
          <ac:grpSpMkLst>
            <pc:docMk/>
            <pc:sldMk cId="774655902" sldId="300"/>
            <ac:grpSpMk id="2" creationId="{00000000-0000-0000-0000-000000000000}"/>
          </ac:grpSpMkLst>
        </pc:grpChg>
      </pc:sldChg>
      <pc:sldChg chg="addSp delSp modSp add mod">
        <pc:chgData name="Andrew Tran" userId="1812be7ee1988c8a" providerId="LiveId" clId="{289C57D3-AEA5-4C0C-89D1-B52B92102293}" dt="2021-06-11T08:45:02.938" v="628" actId="14100"/>
        <pc:sldMkLst>
          <pc:docMk/>
          <pc:sldMk cId="1536854945" sldId="301"/>
        </pc:sldMkLst>
        <pc:spChg chg="mod">
          <ac:chgData name="Andrew Tran" userId="1812be7ee1988c8a" providerId="LiveId" clId="{289C57D3-AEA5-4C0C-89D1-B52B92102293}" dt="2021-06-11T08:44:32.700" v="616"/>
          <ac:spMkLst>
            <pc:docMk/>
            <pc:sldMk cId="1536854945" sldId="301"/>
            <ac:spMk id="3" creationId="{00000000-0000-0000-0000-000000000000}"/>
          </ac:spMkLst>
        </pc:spChg>
        <pc:spChg chg="del">
          <ac:chgData name="Andrew Tran" userId="1812be7ee1988c8a" providerId="LiveId" clId="{289C57D3-AEA5-4C0C-89D1-B52B92102293}" dt="2021-06-11T08:44:40.784" v="618" actId="478"/>
          <ac:spMkLst>
            <pc:docMk/>
            <pc:sldMk cId="1536854945" sldId="301"/>
            <ac:spMk id="10" creationId="{7FD42B40-480D-4452-B554-410656D8B741}"/>
          </ac:spMkLst>
        </pc:spChg>
        <pc:spChg chg="del">
          <ac:chgData name="Andrew Tran" userId="1812be7ee1988c8a" providerId="LiveId" clId="{289C57D3-AEA5-4C0C-89D1-B52B92102293}" dt="2021-06-11T08:44:40.784" v="618" actId="478"/>
          <ac:spMkLst>
            <pc:docMk/>
            <pc:sldMk cId="1536854945" sldId="301"/>
            <ac:spMk id="11" creationId="{9464CB8E-13A2-4575-A986-71E383084EFF}"/>
          </ac:spMkLst>
        </pc:spChg>
        <pc:spChg chg="del">
          <ac:chgData name="Andrew Tran" userId="1812be7ee1988c8a" providerId="LiveId" clId="{289C57D3-AEA5-4C0C-89D1-B52B92102293}" dt="2021-06-11T08:44:40.784" v="618" actId="478"/>
          <ac:spMkLst>
            <pc:docMk/>
            <pc:sldMk cId="1536854945" sldId="301"/>
            <ac:spMk id="14" creationId="{0C4ECFA8-361B-4137-A5A0-0B18C15F0E84}"/>
          </ac:spMkLst>
        </pc:spChg>
        <pc:picChg chg="add mod">
          <ac:chgData name="Andrew Tran" userId="1812be7ee1988c8a" providerId="LiveId" clId="{289C57D3-AEA5-4C0C-89D1-B52B92102293}" dt="2021-06-11T08:45:02.938" v="628" actId="14100"/>
          <ac:picMkLst>
            <pc:docMk/>
            <pc:sldMk cId="1536854945" sldId="301"/>
            <ac:picMk id="15" creationId="{D5C60ED6-A1AC-490D-84A3-28E56E46E4D1}"/>
          </ac:picMkLst>
        </pc:picChg>
        <pc:picChg chg="add mod">
          <ac:chgData name="Andrew Tran" userId="1812be7ee1988c8a" providerId="LiveId" clId="{289C57D3-AEA5-4C0C-89D1-B52B92102293}" dt="2021-06-11T08:45:02.938" v="628" actId="14100"/>
          <ac:picMkLst>
            <pc:docMk/>
            <pc:sldMk cId="1536854945" sldId="301"/>
            <ac:picMk id="16" creationId="{C86EA520-5DE1-40BC-AC75-C9824C6C0C28}"/>
          </ac:picMkLst>
        </pc:picChg>
        <pc:picChg chg="add mod">
          <ac:chgData name="Andrew Tran" userId="1812be7ee1988c8a" providerId="LiveId" clId="{289C57D3-AEA5-4C0C-89D1-B52B92102293}" dt="2021-06-11T08:45:02.938" v="628" actId="14100"/>
          <ac:picMkLst>
            <pc:docMk/>
            <pc:sldMk cId="1536854945" sldId="301"/>
            <ac:picMk id="17" creationId="{B12A7EE4-6724-4E17-AC2B-72F4792582CB}"/>
          </ac:picMkLst>
        </pc:picChg>
        <pc:picChg chg="del">
          <ac:chgData name="Andrew Tran" userId="1812be7ee1988c8a" providerId="LiveId" clId="{289C57D3-AEA5-4C0C-89D1-B52B92102293}" dt="2021-06-11T08:44:35.441" v="617" actId="478"/>
          <ac:picMkLst>
            <pc:docMk/>
            <pc:sldMk cId="1536854945" sldId="301"/>
            <ac:picMk id="3074" creationId="{A3F9A1F3-86E6-40C3-95A9-9A6D83227FD7}"/>
          </ac:picMkLst>
        </pc:picChg>
      </pc:sldChg>
      <pc:sldChg chg="addSp modSp add del mod">
        <pc:chgData name="Andrew Tran" userId="1812be7ee1988c8a" providerId="LiveId" clId="{289C57D3-AEA5-4C0C-89D1-B52B92102293}" dt="2021-06-11T07:40:39.248" v="368" actId="47"/>
        <pc:sldMkLst>
          <pc:docMk/>
          <pc:sldMk cId="2292323948" sldId="301"/>
        </pc:sldMkLst>
        <pc:spChg chg="add mod">
          <ac:chgData name="Andrew Tran" userId="1812be7ee1988c8a" providerId="LiveId" clId="{289C57D3-AEA5-4C0C-89D1-B52B92102293}" dt="2021-06-11T07:35:19.066" v="258" actId="1582"/>
          <ac:spMkLst>
            <pc:docMk/>
            <pc:sldMk cId="2292323948" sldId="301"/>
            <ac:spMk id="50" creationId="{26D10E5B-E22C-4A42-882C-A04AD6A033E2}"/>
          </ac:spMkLst>
        </pc:spChg>
        <pc:spChg chg="add mod">
          <ac:chgData name="Andrew Tran" userId="1812be7ee1988c8a" providerId="LiveId" clId="{289C57D3-AEA5-4C0C-89D1-B52B92102293}" dt="2021-06-11T07:35:37.555" v="263" actId="1076"/>
          <ac:spMkLst>
            <pc:docMk/>
            <pc:sldMk cId="2292323948" sldId="301"/>
            <ac:spMk id="58" creationId="{228C93E9-310D-427A-A644-EDC15E837F67}"/>
          </ac:spMkLst>
        </pc:spChg>
        <pc:spChg chg="add mod">
          <ac:chgData name="Andrew Tran" userId="1812be7ee1988c8a" providerId="LiveId" clId="{289C57D3-AEA5-4C0C-89D1-B52B92102293}" dt="2021-06-11T07:35:48.561" v="267" actId="1076"/>
          <ac:spMkLst>
            <pc:docMk/>
            <pc:sldMk cId="2292323948" sldId="301"/>
            <ac:spMk id="59" creationId="{511DDA11-2272-4C62-8FFD-363995074079}"/>
          </ac:spMkLst>
        </pc:spChg>
      </pc:sldChg>
      <pc:sldChg chg="delSp add del mod">
        <pc:chgData name="Andrew Tran" userId="1812be7ee1988c8a" providerId="LiveId" clId="{289C57D3-AEA5-4C0C-89D1-B52B92102293}" dt="2021-06-11T07:40:39.248" v="368" actId="47"/>
        <pc:sldMkLst>
          <pc:docMk/>
          <pc:sldMk cId="2783822074" sldId="302"/>
        </pc:sldMkLst>
        <pc:spChg chg="del">
          <ac:chgData name="Andrew Tran" userId="1812be7ee1988c8a" providerId="LiveId" clId="{289C57D3-AEA5-4C0C-89D1-B52B92102293}" dt="2021-06-11T07:36:46.921" v="269" actId="478"/>
          <ac:spMkLst>
            <pc:docMk/>
            <pc:sldMk cId="2783822074" sldId="302"/>
            <ac:spMk id="59" creationId="{511DDA11-2272-4C62-8FFD-3639950740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91C22-C42F-834B-8E5F-F98A36215A72}" type="datetimeFigureOut">
              <a:rPr lang="en-US" smtClean="0"/>
              <a:t>6/11/21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75D8B-1808-E845-8D3B-5D5ED81D5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25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Movie &amp; Box Office Gross / Prediction/ Linear Regression </a:t>
            </a:r>
          </a:p>
          <a:p>
            <a:r>
              <a:rPr lang="en-US" dirty="0"/>
              <a:t>Predicting Domestic Box office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75D8B-1808-E845-8D3B-5D5ED81D5A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21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Historical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75D8B-1808-E845-8D3B-5D5ED81D5A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04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Historical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75D8B-1808-E845-8D3B-5D5ED81D5A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00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75D8B-1808-E845-8D3B-5D5ED81D5A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87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movie studio sometimes release </a:t>
            </a:r>
            <a:r>
              <a:rPr lang="en-US" dirty="0" err="1"/>
              <a:t>thier</a:t>
            </a:r>
            <a:r>
              <a:rPr lang="en-US" dirty="0"/>
              <a:t> movie a few months </a:t>
            </a:r>
            <a:r>
              <a:rPr lang="en-US" dirty="0" err="1"/>
              <a:t>piror</a:t>
            </a:r>
            <a:r>
              <a:rPr lang="en-US" dirty="0"/>
              <a:t> to </a:t>
            </a:r>
            <a:r>
              <a:rPr lang="en-US" dirty="0" err="1"/>
              <a:t>oscars</a:t>
            </a:r>
            <a:r>
              <a:rPr lang="en-US" dirty="0"/>
              <a:t> ( April 25)</a:t>
            </a:r>
          </a:p>
          <a:p>
            <a:r>
              <a:rPr lang="en-US" dirty="0" err="1"/>
              <a:t>thisis</a:t>
            </a:r>
            <a:r>
              <a:rPr lang="en-US" dirty="0"/>
              <a:t> so movies will be fresh in the minds of viewers.</a:t>
            </a:r>
          </a:p>
          <a:p>
            <a:r>
              <a:rPr lang="en-US" dirty="0"/>
              <a:t>so some of good movies wait to release around spring/ summer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75D8B-1808-E845-8D3B-5D5ED81D5AB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56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75D8B-1808-E845-8D3B-5D5ED81D5AB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90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80364" y="377683"/>
            <a:ext cx="1183271" cy="604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rgbClr val="43291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9F78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981192"/>
            <a:ext cx="9144000" cy="1162685"/>
          </a:xfrm>
          <a:custGeom>
            <a:avLst/>
            <a:gdLst/>
            <a:ahLst/>
            <a:cxnLst/>
            <a:rect l="l" t="t" r="r" b="b"/>
            <a:pathLst>
              <a:path w="9144000" h="1162685">
                <a:moveTo>
                  <a:pt x="0" y="1162307"/>
                </a:moveTo>
                <a:lnTo>
                  <a:pt x="9143999" y="1162307"/>
                </a:lnTo>
                <a:lnTo>
                  <a:pt x="9143999" y="0"/>
                </a:lnTo>
                <a:lnTo>
                  <a:pt x="0" y="0"/>
                </a:lnTo>
                <a:lnTo>
                  <a:pt x="0" y="1162307"/>
                </a:lnTo>
                <a:close/>
              </a:path>
            </a:pathLst>
          </a:custGeom>
          <a:solidFill>
            <a:srgbClr val="F4E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3981450"/>
          </a:xfrm>
          <a:custGeom>
            <a:avLst/>
            <a:gdLst/>
            <a:ahLst/>
            <a:cxnLst/>
            <a:rect l="l" t="t" r="r" b="b"/>
            <a:pathLst>
              <a:path w="9144000" h="3981450">
                <a:moveTo>
                  <a:pt x="0" y="0"/>
                </a:moveTo>
                <a:lnTo>
                  <a:pt x="0" y="3981192"/>
                </a:lnTo>
                <a:lnTo>
                  <a:pt x="9143999" y="3981192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6854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75810" y="3341522"/>
            <a:ext cx="7992745" cy="374015"/>
          </a:xfrm>
          <a:custGeom>
            <a:avLst/>
            <a:gdLst/>
            <a:ahLst/>
            <a:cxnLst/>
            <a:rect l="l" t="t" r="r" b="b"/>
            <a:pathLst>
              <a:path w="7992745" h="374014">
                <a:moveTo>
                  <a:pt x="7801340" y="373649"/>
                </a:moveTo>
                <a:lnTo>
                  <a:pt x="7796321" y="373649"/>
                </a:lnTo>
                <a:lnTo>
                  <a:pt x="7791232" y="373437"/>
                </a:lnTo>
                <a:lnTo>
                  <a:pt x="7786108" y="373013"/>
                </a:lnTo>
                <a:lnTo>
                  <a:pt x="206279" y="373013"/>
                </a:lnTo>
                <a:lnTo>
                  <a:pt x="201155" y="373437"/>
                </a:lnTo>
                <a:lnTo>
                  <a:pt x="196066" y="373649"/>
                </a:lnTo>
                <a:lnTo>
                  <a:pt x="191048" y="373649"/>
                </a:lnTo>
                <a:lnTo>
                  <a:pt x="146860" y="367971"/>
                </a:lnTo>
                <a:lnTo>
                  <a:pt x="106499" y="351697"/>
                </a:lnTo>
                <a:lnTo>
                  <a:pt x="71047" y="325965"/>
                </a:lnTo>
                <a:lnTo>
                  <a:pt x="41588" y="291916"/>
                </a:lnTo>
                <a:lnTo>
                  <a:pt x="19205" y="250688"/>
                </a:lnTo>
                <a:lnTo>
                  <a:pt x="4982" y="203421"/>
                </a:lnTo>
                <a:lnTo>
                  <a:pt x="0" y="151255"/>
                </a:lnTo>
                <a:lnTo>
                  <a:pt x="0" y="0"/>
                </a:lnTo>
                <a:lnTo>
                  <a:pt x="4982" y="52168"/>
                </a:lnTo>
                <a:lnTo>
                  <a:pt x="19205" y="99440"/>
                </a:lnTo>
                <a:lnTo>
                  <a:pt x="41588" y="140675"/>
                </a:lnTo>
                <a:lnTo>
                  <a:pt x="71047" y="174731"/>
                </a:lnTo>
                <a:lnTo>
                  <a:pt x="106499" y="200470"/>
                </a:lnTo>
                <a:lnTo>
                  <a:pt x="146860" y="216749"/>
                </a:lnTo>
                <a:lnTo>
                  <a:pt x="191048" y="222429"/>
                </a:lnTo>
                <a:lnTo>
                  <a:pt x="196066" y="222429"/>
                </a:lnTo>
                <a:lnTo>
                  <a:pt x="201155" y="222217"/>
                </a:lnTo>
                <a:lnTo>
                  <a:pt x="206279" y="221793"/>
                </a:lnTo>
                <a:lnTo>
                  <a:pt x="7786108" y="221793"/>
                </a:lnTo>
                <a:lnTo>
                  <a:pt x="7791232" y="222217"/>
                </a:lnTo>
                <a:lnTo>
                  <a:pt x="7796321" y="222429"/>
                </a:lnTo>
                <a:lnTo>
                  <a:pt x="7801340" y="222429"/>
                </a:lnTo>
                <a:lnTo>
                  <a:pt x="7845528" y="216749"/>
                </a:lnTo>
                <a:lnTo>
                  <a:pt x="7885889" y="200470"/>
                </a:lnTo>
                <a:lnTo>
                  <a:pt x="7921340" y="174731"/>
                </a:lnTo>
                <a:lnTo>
                  <a:pt x="7950799" y="140675"/>
                </a:lnTo>
                <a:lnTo>
                  <a:pt x="7973182" y="99440"/>
                </a:lnTo>
                <a:lnTo>
                  <a:pt x="7987406" y="52168"/>
                </a:lnTo>
                <a:lnTo>
                  <a:pt x="7992388" y="0"/>
                </a:lnTo>
                <a:lnTo>
                  <a:pt x="7992388" y="151255"/>
                </a:lnTo>
                <a:lnTo>
                  <a:pt x="7987406" y="203421"/>
                </a:lnTo>
                <a:lnTo>
                  <a:pt x="7973182" y="250688"/>
                </a:lnTo>
                <a:lnTo>
                  <a:pt x="7950799" y="291916"/>
                </a:lnTo>
                <a:lnTo>
                  <a:pt x="7921340" y="325965"/>
                </a:lnTo>
                <a:lnTo>
                  <a:pt x="7885889" y="351697"/>
                </a:lnTo>
                <a:lnTo>
                  <a:pt x="7845528" y="367971"/>
                </a:lnTo>
                <a:lnTo>
                  <a:pt x="7801340" y="373649"/>
                </a:lnTo>
                <a:close/>
              </a:path>
            </a:pathLst>
          </a:custGeom>
          <a:solidFill>
            <a:srgbClr val="4329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75810" y="394392"/>
            <a:ext cx="7992745" cy="3169920"/>
          </a:xfrm>
          <a:custGeom>
            <a:avLst/>
            <a:gdLst/>
            <a:ahLst/>
            <a:cxnLst/>
            <a:rect l="l" t="t" r="r" b="b"/>
            <a:pathLst>
              <a:path w="7992745" h="3169920">
                <a:moveTo>
                  <a:pt x="7802082" y="3169609"/>
                </a:moveTo>
                <a:lnTo>
                  <a:pt x="7799608" y="3169609"/>
                </a:lnTo>
                <a:lnTo>
                  <a:pt x="7797135" y="3169574"/>
                </a:lnTo>
                <a:lnTo>
                  <a:pt x="7794661" y="3169468"/>
                </a:lnTo>
                <a:lnTo>
                  <a:pt x="7788759" y="3168938"/>
                </a:lnTo>
                <a:lnTo>
                  <a:pt x="206279" y="3168938"/>
                </a:lnTo>
                <a:lnTo>
                  <a:pt x="201119" y="3169397"/>
                </a:lnTo>
                <a:lnTo>
                  <a:pt x="196030" y="3169609"/>
                </a:lnTo>
                <a:lnTo>
                  <a:pt x="190942" y="3169609"/>
                </a:lnTo>
                <a:lnTo>
                  <a:pt x="146782" y="3163653"/>
                </a:lnTo>
                <a:lnTo>
                  <a:pt x="106445" y="3146577"/>
                </a:lnTo>
                <a:lnTo>
                  <a:pt x="71013" y="3119568"/>
                </a:lnTo>
                <a:lnTo>
                  <a:pt x="41569" y="3083814"/>
                </a:lnTo>
                <a:lnTo>
                  <a:pt x="19197" y="3040499"/>
                </a:lnTo>
                <a:lnTo>
                  <a:pt x="4979" y="2990813"/>
                </a:lnTo>
                <a:lnTo>
                  <a:pt x="0" y="2935941"/>
                </a:lnTo>
                <a:lnTo>
                  <a:pt x="0" y="253281"/>
                </a:lnTo>
                <a:lnTo>
                  <a:pt x="4077" y="207718"/>
                </a:lnTo>
                <a:lnTo>
                  <a:pt x="15835" y="164849"/>
                </a:lnTo>
                <a:lnTo>
                  <a:pt x="34559" y="125386"/>
                </a:lnTo>
                <a:lnTo>
                  <a:pt x="59539" y="90040"/>
                </a:lnTo>
                <a:lnTo>
                  <a:pt x="90061" y="59524"/>
                </a:lnTo>
                <a:lnTo>
                  <a:pt x="125412" y="34550"/>
                </a:lnTo>
                <a:lnTo>
                  <a:pt x="164880" y="15830"/>
                </a:lnTo>
                <a:lnTo>
                  <a:pt x="207753" y="4076"/>
                </a:lnTo>
                <a:lnTo>
                  <a:pt x="253317" y="0"/>
                </a:lnTo>
                <a:lnTo>
                  <a:pt x="7739071" y="0"/>
                </a:lnTo>
                <a:lnTo>
                  <a:pt x="7784635" y="4076"/>
                </a:lnTo>
                <a:lnTo>
                  <a:pt x="7827507" y="15830"/>
                </a:lnTo>
                <a:lnTo>
                  <a:pt x="7866975" y="34550"/>
                </a:lnTo>
                <a:lnTo>
                  <a:pt x="7902327" y="59524"/>
                </a:lnTo>
                <a:lnTo>
                  <a:pt x="7932848" y="90040"/>
                </a:lnTo>
                <a:lnTo>
                  <a:pt x="7957828" y="125386"/>
                </a:lnTo>
                <a:lnTo>
                  <a:pt x="7976553" y="164849"/>
                </a:lnTo>
                <a:lnTo>
                  <a:pt x="7988310" y="207718"/>
                </a:lnTo>
                <a:lnTo>
                  <a:pt x="7992388" y="253281"/>
                </a:lnTo>
                <a:lnTo>
                  <a:pt x="7992388" y="2935941"/>
                </a:lnTo>
                <a:lnTo>
                  <a:pt x="7987438" y="2990657"/>
                </a:lnTo>
                <a:lnTo>
                  <a:pt x="7973298" y="3040283"/>
                </a:lnTo>
                <a:lnTo>
                  <a:pt x="7951036" y="3083606"/>
                </a:lnTo>
                <a:lnTo>
                  <a:pt x="7921716" y="3119413"/>
                </a:lnTo>
                <a:lnTo>
                  <a:pt x="7886407" y="3146491"/>
                </a:lnTo>
                <a:lnTo>
                  <a:pt x="7846173" y="3163627"/>
                </a:lnTo>
                <a:lnTo>
                  <a:pt x="7802082" y="3169609"/>
                </a:lnTo>
                <a:close/>
              </a:path>
            </a:pathLst>
          </a:custGeom>
          <a:solidFill>
            <a:srgbClr val="FAE39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893565"/>
            <a:ext cx="9143999" cy="124994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9F78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9F78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4E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593" y="140724"/>
            <a:ext cx="720090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9F78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895350"/>
            <a:ext cx="853439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800" b="1" spc="-210" dirty="0">
                <a:solidFill>
                  <a:srgbClr val="432918"/>
                </a:solidFill>
              </a:rPr>
              <a:t>Box Office Gross Prediction</a:t>
            </a:r>
            <a:endParaRPr sz="48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3829876" y="2249115"/>
            <a:ext cx="4305935" cy="965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35" dirty="0">
                <a:solidFill>
                  <a:srgbClr val="432918"/>
                </a:solidFill>
                <a:latin typeface="Arial"/>
                <a:cs typeface="Arial"/>
              </a:rPr>
              <a:t>Sabrina Yang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 dirty="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lang="en-US" sz="1400" spc="95" dirty="0">
                <a:solidFill>
                  <a:srgbClr val="432918"/>
                </a:solidFill>
                <a:latin typeface="Arial"/>
                <a:cs typeface="Arial"/>
              </a:rPr>
              <a:t>Metis 2021.6.11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39169" y="69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1143000" y="133350"/>
            <a:ext cx="883846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800" spc="-430" dirty="0">
                <a:solidFill>
                  <a:srgbClr val="432918"/>
                </a:solidFill>
                <a:latin typeface="Calibri"/>
                <a:cs typeface="Calibri"/>
              </a:rPr>
              <a:t>		Data Resources (Cont.)</a:t>
            </a:r>
            <a:endParaRPr sz="3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 dirty="0">
              <a:latin typeface="Arial"/>
              <a:cs typeface="Arial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13E5E64-AA4C-4E97-974C-6F3DF304E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800100"/>
            <a:ext cx="56388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300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6900" y="2749507"/>
            <a:ext cx="21043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60" dirty="0">
                <a:solidFill>
                  <a:srgbClr val="432918"/>
                </a:solidFill>
              </a:rPr>
              <a:t>Results</a:t>
            </a:r>
            <a:endParaRPr sz="6000"/>
          </a:p>
        </p:txBody>
      </p:sp>
      <p:grpSp>
        <p:nvGrpSpPr>
          <p:cNvPr id="3" name="object 3"/>
          <p:cNvGrpSpPr/>
          <p:nvPr/>
        </p:nvGrpSpPr>
        <p:grpSpPr>
          <a:xfrm>
            <a:off x="-4762" y="2119633"/>
            <a:ext cx="4516755" cy="2490470"/>
            <a:chOff x="-4762" y="2119633"/>
            <a:chExt cx="4516755" cy="2490470"/>
          </a:xfrm>
        </p:grpSpPr>
        <p:sp>
          <p:nvSpPr>
            <p:cNvPr id="4" name="object 4"/>
            <p:cNvSpPr/>
            <p:nvPr/>
          </p:nvSpPr>
          <p:spPr>
            <a:xfrm>
              <a:off x="0" y="4215825"/>
              <a:ext cx="4441825" cy="389890"/>
            </a:xfrm>
            <a:custGeom>
              <a:avLst/>
              <a:gdLst/>
              <a:ahLst/>
              <a:cxnLst/>
              <a:rect l="l" t="t" r="r" b="b"/>
              <a:pathLst>
                <a:path w="4441825" h="389889">
                  <a:moveTo>
                    <a:pt x="4441799" y="389399"/>
                  </a:moveTo>
                  <a:lnTo>
                    <a:pt x="0" y="389399"/>
                  </a:lnTo>
                  <a:lnTo>
                    <a:pt x="0" y="0"/>
                  </a:lnTo>
                  <a:lnTo>
                    <a:pt x="4441799" y="0"/>
                  </a:lnTo>
                  <a:lnTo>
                    <a:pt x="4441799" y="389399"/>
                  </a:lnTo>
                  <a:close/>
                </a:path>
              </a:pathLst>
            </a:custGeom>
            <a:solidFill>
              <a:srgbClr val="4329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215825"/>
              <a:ext cx="4441825" cy="389890"/>
            </a:xfrm>
            <a:custGeom>
              <a:avLst/>
              <a:gdLst/>
              <a:ahLst/>
              <a:cxnLst/>
              <a:rect l="l" t="t" r="r" b="b"/>
              <a:pathLst>
                <a:path w="4441825" h="389889">
                  <a:moveTo>
                    <a:pt x="0" y="0"/>
                  </a:moveTo>
                  <a:lnTo>
                    <a:pt x="4441799" y="0"/>
                  </a:lnTo>
                  <a:lnTo>
                    <a:pt x="4441799" y="389399"/>
                  </a:lnTo>
                  <a:lnTo>
                    <a:pt x="0" y="389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329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4388" y="2119633"/>
              <a:ext cx="1768475" cy="2054225"/>
            </a:xfrm>
            <a:custGeom>
              <a:avLst/>
              <a:gdLst/>
              <a:ahLst/>
              <a:cxnLst/>
              <a:rect l="l" t="t" r="r" b="b"/>
              <a:pathLst>
                <a:path w="1768475" h="2054225">
                  <a:moveTo>
                    <a:pt x="1768278" y="2054216"/>
                  </a:moveTo>
                  <a:lnTo>
                    <a:pt x="0" y="2054216"/>
                  </a:lnTo>
                  <a:lnTo>
                    <a:pt x="0" y="727577"/>
                  </a:lnTo>
                  <a:lnTo>
                    <a:pt x="6564" y="666470"/>
                  </a:lnTo>
                  <a:lnTo>
                    <a:pt x="25375" y="608109"/>
                  </a:lnTo>
                  <a:lnTo>
                    <a:pt x="200893" y="188227"/>
                  </a:lnTo>
                  <a:lnTo>
                    <a:pt x="222094" y="147397"/>
                  </a:lnTo>
                  <a:lnTo>
                    <a:pt x="248615" y="110706"/>
                  </a:lnTo>
                  <a:lnTo>
                    <a:pt x="279841" y="78556"/>
                  </a:lnTo>
                  <a:lnTo>
                    <a:pt x="315159" y="51348"/>
                  </a:lnTo>
                  <a:lnTo>
                    <a:pt x="353954" y="29487"/>
                  </a:lnTo>
                  <a:lnTo>
                    <a:pt x="395613" y="13373"/>
                  </a:lnTo>
                  <a:lnTo>
                    <a:pt x="439521" y="3410"/>
                  </a:lnTo>
                  <a:lnTo>
                    <a:pt x="485065" y="0"/>
                  </a:lnTo>
                  <a:lnTo>
                    <a:pt x="1283212" y="0"/>
                  </a:lnTo>
                  <a:lnTo>
                    <a:pt x="1328758" y="3410"/>
                  </a:lnTo>
                  <a:lnTo>
                    <a:pt x="1372671" y="13373"/>
                  </a:lnTo>
                  <a:lnTo>
                    <a:pt x="1414335" y="29487"/>
                  </a:lnTo>
                  <a:lnTo>
                    <a:pt x="1453135" y="51348"/>
                  </a:lnTo>
                  <a:lnTo>
                    <a:pt x="1488455" y="78556"/>
                  </a:lnTo>
                  <a:lnTo>
                    <a:pt x="1519680" y="110706"/>
                  </a:lnTo>
                  <a:lnTo>
                    <a:pt x="1546195" y="147397"/>
                  </a:lnTo>
                  <a:lnTo>
                    <a:pt x="1567384" y="188227"/>
                  </a:lnTo>
                  <a:lnTo>
                    <a:pt x="1742945" y="608109"/>
                  </a:lnTo>
                  <a:lnTo>
                    <a:pt x="1761718" y="666470"/>
                  </a:lnTo>
                  <a:lnTo>
                    <a:pt x="1768278" y="727577"/>
                  </a:lnTo>
                  <a:lnTo>
                    <a:pt x="1768278" y="2054216"/>
                  </a:lnTo>
                  <a:close/>
                </a:path>
              </a:pathLst>
            </a:custGeom>
            <a:solidFill>
              <a:srgbClr val="F39B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128126"/>
              <a:ext cx="2534920" cy="2252345"/>
            </a:xfrm>
            <a:custGeom>
              <a:avLst/>
              <a:gdLst/>
              <a:ahLst/>
              <a:cxnLst/>
              <a:rect l="l" t="t" r="r" b="b"/>
              <a:pathLst>
                <a:path w="2534920" h="2252345">
                  <a:moveTo>
                    <a:pt x="417156" y="719086"/>
                  </a:moveTo>
                  <a:lnTo>
                    <a:pt x="410603" y="657987"/>
                  </a:lnTo>
                  <a:lnTo>
                    <a:pt x="391833" y="599617"/>
                  </a:lnTo>
                  <a:lnTo>
                    <a:pt x="216268" y="179743"/>
                  </a:lnTo>
                  <a:lnTo>
                    <a:pt x="195072" y="138912"/>
                  </a:lnTo>
                  <a:lnTo>
                    <a:pt x="168567" y="102222"/>
                  </a:lnTo>
                  <a:lnTo>
                    <a:pt x="137337" y="70065"/>
                  </a:lnTo>
                  <a:lnTo>
                    <a:pt x="102019" y="42862"/>
                  </a:lnTo>
                  <a:lnTo>
                    <a:pt x="63220" y="21005"/>
                  </a:lnTo>
                  <a:lnTo>
                    <a:pt x="21551" y="4889"/>
                  </a:lnTo>
                  <a:lnTo>
                    <a:pt x="0" y="0"/>
                  </a:lnTo>
                  <a:lnTo>
                    <a:pt x="0" y="2045728"/>
                  </a:lnTo>
                  <a:lnTo>
                    <a:pt x="417156" y="2045728"/>
                  </a:lnTo>
                  <a:lnTo>
                    <a:pt x="417156" y="719086"/>
                  </a:lnTo>
                  <a:close/>
                </a:path>
                <a:path w="2534920" h="2252345">
                  <a:moveTo>
                    <a:pt x="2534793" y="1283766"/>
                  </a:moveTo>
                  <a:lnTo>
                    <a:pt x="2524912" y="1234630"/>
                  </a:lnTo>
                  <a:lnTo>
                    <a:pt x="2498013" y="1194765"/>
                  </a:lnTo>
                  <a:lnTo>
                    <a:pt x="2458237" y="1168031"/>
                  </a:lnTo>
                  <a:lnTo>
                    <a:pt x="2409723" y="1158278"/>
                  </a:lnTo>
                  <a:lnTo>
                    <a:pt x="2405634" y="1158278"/>
                  </a:lnTo>
                  <a:lnTo>
                    <a:pt x="2351938" y="1172870"/>
                  </a:lnTo>
                  <a:lnTo>
                    <a:pt x="2315997" y="1201635"/>
                  </a:lnTo>
                  <a:lnTo>
                    <a:pt x="2292604" y="1241590"/>
                  </a:lnTo>
                  <a:lnTo>
                    <a:pt x="2284996" y="1289202"/>
                  </a:lnTo>
                  <a:lnTo>
                    <a:pt x="2284996" y="1678317"/>
                  </a:lnTo>
                  <a:lnTo>
                    <a:pt x="2280234" y="1725841"/>
                  </a:lnTo>
                  <a:lnTo>
                    <a:pt x="2266569" y="1770049"/>
                  </a:lnTo>
                  <a:lnTo>
                    <a:pt x="2244928" y="1810016"/>
                  </a:lnTo>
                  <a:lnTo>
                    <a:pt x="2216239" y="1844814"/>
                  </a:lnTo>
                  <a:lnTo>
                    <a:pt x="2181441" y="1873504"/>
                  </a:lnTo>
                  <a:lnTo>
                    <a:pt x="2141474" y="1895157"/>
                  </a:lnTo>
                  <a:lnTo>
                    <a:pt x="2097252" y="1908835"/>
                  </a:lnTo>
                  <a:lnTo>
                    <a:pt x="2049729" y="1913597"/>
                  </a:lnTo>
                  <a:lnTo>
                    <a:pt x="1034402" y="1913597"/>
                  </a:lnTo>
                  <a:lnTo>
                    <a:pt x="986878" y="1908835"/>
                  </a:lnTo>
                  <a:lnTo>
                    <a:pt x="942657" y="1895157"/>
                  </a:lnTo>
                  <a:lnTo>
                    <a:pt x="902677" y="1873504"/>
                  </a:lnTo>
                  <a:lnTo>
                    <a:pt x="867867" y="1844814"/>
                  </a:lnTo>
                  <a:lnTo>
                    <a:pt x="839177" y="1810016"/>
                  </a:lnTo>
                  <a:lnTo>
                    <a:pt x="817524" y="1770049"/>
                  </a:lnTo>
                  <a:lnTo>
                    <a:pt x="803846" y="1725841"/>
                  </a:lnTo>
                  <a:lnTo>
                    <a:pt x="799084" y="1678317"/>
                  </a:lnTo>
                  <a:lnTo>
                    <a:pt x="799084" y="1289202"/>
                  </a:lnTo>
                  <a:lnTo>
                    <a:pt x="790435" y="1241590"/>
                  </a:lnTo>
                  <a:lnTo>
                    <a:pt x="766521" y="1201635"/>
                  </a:lnTo>
                  <a:lnTo>
                    <a:pt x="730389" y="1172870"/>
                  </a:lnTo>
                  <a:lnTo>
                    <a:pt x="685088" y="1158875"/>
                  </a:lnTo>
                  <a:lnTo>
                    <a:pt x="676910" y="1158278"/>
                  </a:lnTo>
                  <a:lnTo>
                    <a:pt x="672858" y="1158278"/>
                  </a:lnTo>
                  <a:lnTo>
                    <a:pt x="625221" y="1168031"/>
                  </a:lnTo>
                  <a:lnTo>
                    <a:pt x="585914" y="1194765"/>
                  </a:lnTo>
                  <a:lnTo>
                    <a:pt x="559193" y="1234630"/>
                  </a:lnTo>
                  <a:lnTo>
                    <a:pt x="549338" y="1283766"/>
                  </a:lnTo>
                  <a:lnTo>
                    <a:pt x="549338" y="2147062"/>
                  </a:lnTo>
                  <a:lnTo>
                    <a:pt x="557593" y="2187905"/>
                  </a:lnTo>
                  <a:lnTo>
                    <a:pt x="580097" y="2221280"/>
                  </a:lnTo>
                  <a:lnTo>
                    <a:pt x="613460" y="2243798"/>
                  </a:lnTo>
                  <a:lnTo>
                    <a:pt x="654291" y="2252053"/>
                  </a:lnTo>
                  <a:lnTo>
                    <a:pt x="2429802" y="2252053"/>
                  </a:lnTo>
                  <a:lnTo>
                    <a:pt x="2470632" y="2243798"/>
                  </a:lnTo>
                  <a:lnTo>
                    <a:pt x="2504008" y="2221280"/>
                  </a:lnTo>
                  <a:lnTo>
                    <a:pt x="2526538" y="2187905"/>
                  </a:lnTo>
                  <a:lnTo>
                    <a:pt x="2534793" y="2147062"/>
                  </a:lnTo>
                  <a:lnTo>
                    <a:pt x="2534793" y="1283766"/>
                  </a:lnTo>
                  <a:close/>
                </a:path>
              </a:pathLst>
            </a:custGeom>
            <a:solidFill>
              <a:srgbClr val="EB5E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286393"/>
              <a:ext cx="549910" cy="1094105"/>
            </a:xfrm>
            <a:custGeom>
              <a:avLst/>
              <a:gdLst/>
              <a:ahLst/>
              <a:cxnLst/>
              <a:rect l="l" t="t" r="r" b="b"/>
              <a:pathLst>
                <a:path w="549910" h="1094104">
                  <a:moveTo>
                    <a:pt x="444308" y="1093778"/>
                  </a:moveTo>
                  <a:lnTo>
                    <a:pt x="0" y="1093778"/>
                  </a:lnTo>
                  <a:lnTo>
                    <a:pt x="0" y="755322"/>
                  </a:lnTo>
                  <a:lnTo>
                    <a:pt x="64234" y="755322"/>
                  </a:lnTo>
                  <a:lnTo>
                    <a:pt x="111761" y="750556"/>
                  </a:lnTo>
                  <a:lnTo>
                    <a:pt x="155976" y="736881"/>
                  </a:lnTo>
                  <a:lnTo>
                    <a:pt x="195948" y="715231"/>
                  </a:lnTo>
                  <a:lnTo>
                    <a:pt x="230743" y="686541"/>
                  </a:lnTo>
                  <a:lnTo>
                    <a:pt x="259429" y="651743"/>
                  </a:lnTo>
                  <a:lnTo>
                    <a:pt x="281073" y="611772"/>
                  </a:lnTo>
                  <a:lnTo>
                    <a:pt x="294744" y="567563"/>
                  </a:lnTo>
                  <a:lnTo>
                    <a:pt x="299508" y="520048"/>
                  </a:lnTo>
                  <a:lnTo>
                    <a:pt x="299508" y="130927"/>
                  </a:lnTo>
                  <a:lnTo>
                    <a:pt x="307114" y="83319"/>
                  </a:lnTo>
                  <a:lnTo>
                    <a:pt x="330500" y="43357"/>
                  </a:lnTo>
                  <a:lnTo>
                    <a:pt x="366448" y="14599"/>
                  </a:lnTo>
                  <a:lnTo>
                    <a:pt x="411738" y="603"/>
                  </a:lnTo>
                  <a:lnTo>
                    <a:pt x="420139" y="0"/>
                  </a:lnTo>
                  <a:lnTo>
                    <a:pt x="424232" y="0"/>
                  </a:lnTo>
                  <a:lnTo>
                    <a:pt x="472745" y="9764"/>
                  </a:lnTo>
                  <a:lnTo>
                    <a:pt x="512518" y="36496"/>
                  </a:lnTo>
                  <a:lnTo>
                    <a:pt x="539415" y="76354"/>
                  </a:lnTo>
                  <a:lnTo>
                    <a:pt x="549300" y="125499"/>
                  </a:lnTo>
                  <a:lnTo>
                    <a:pt x="549300" y="988786"/>
                  </a:lnTo>
                  <a:lnTo>
                    <a:pt x="541038" y="1029637"/>
                  </a:lnTo>
                  <a:lnTo>
                    <a:pt x="518518" y="1063012"/>
                  </a:lnTo>
                  <a:lnTo>
                    <a:pt x="485141" y="1085522"/>
                  </a:lnTo>
                  <a:lnTo>
                    <a:pt x="444308" y="1093778"/>
                  </a:lnTo>
                  <a:close/>
                </a:path>
              </a:pathLst>
            </a:custGeom>
            <a:solidFill>
              <a:srgbClr val="F39B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11288" y="2119633"/>
              <a:ext cx="1768475" cy="2054225"/>
            </a:xfrm>
            <a:custGeom>
              <a:avLst/>
              <a:gdLst/>
              <a:ahLst/>
              <a:cxnLst/>
              <a:rect l="l" t="t" r="r" b="b"/>
              <a:pathLst>
                <a:path w="1768475" h="2054225">
                  <a:moveTo>
                    <a:pt x="1768277" y="2054216"/>
                  </a:moveTo>
                  <a:lnTo>
                    <a:pt x="0" y="2054216"/>
                  </a:lnTo>
                  <a:lnTo>
                    <a:pt x="0" y="727577"/>
                  </a:lnTo>
                  <a:lnTo>
                    <a:pt x="6564" y="666470"/>
                  </a:lnTo>
                  <a:lnTo>
                    <a:pt x="25375" y="608109"/>
                  </a:lnTo>
                  <a:lnTo>
                    <a:pt x="200893" y="188227"/>
                  </a:lnTo>
                  <a:lnTo>
                    <a:pt x="222095" y="147397"/>
                  </a:lnTo>
                  <a:lnTo>
                    <a:pt x="248615" y="110706"/>
                  </a:lnTo>
                  <a:lnTo>
                    <a:pt x="279841" y="78556"/>
                  </a:lnTo>
                  <a:lnTo>
                    <a:pt x="315159" y="51348"/>
                  </a:lnTo>
                  <a:lnTo>
                    <a:pt x="353954" y="29487"/>
                  </a:lnTo>
                  <a:lnTo>
                    <a:pt x="395613" y="13373"/>
                  </a:lnTo>
                  <a:lnTo>
                    <a:pt x="439521" y="3410"/>
                  </a:lnTo>
                  <a:lnTo>
                    <a:pt x="485065" y="0"/>
                  </a:lnTo>
                  <a:lnTo>
                    <a:pt x="1283212" y="0"/>
                  </a:lnTo>
                  <a:lnTo>
                    <a:pt x="1328758" y="3410"/>
                  </a:lnTo>
                  <a:lnTo>
                    <a:pt x="1372671" y="13373"/>
                  </a:lnTo>
                  <a:lnTo>
                    <a:pt x="1414335" y="29487"/>
                  </a:lnTo>
                  <a:lnTo>
                    <a:pt x="1453134" y="51348"/>
                  </a:lnTo>
                  <a:lnTo>
                    <a:pt x="1488455" y="78556"/>
                  </a:lnTo>
                  <a:lnTo>
                    <a:pt x="1519680" y="110706"/>
                  </a:lnTo>
                  <a:lnTo>
                    <a:pt x="1546195" y="147397"/>
                  </a:lnTo>
                  <a:lnTo>
                    <a:pt x="1567384" y="188227"/>
                  </a:lnTo>
                  <a:lnTo>
                    <a:pt x="1742945" y="608109"/>
                  </a:lnTo>
                  <a:lnTo>
                    <a:pt x="1761718" y="666470"/>
                  </a:lnTo>
                  <a:lnTo>
                    <a:pt x="1768277" y="727577"/>
                  </a:lnTo>
                  <a:lnTo>
                    <a:pt x="1768277" y="2054216"/>
                  </a:lnTo>
                  <a:close/>
                </a:path>
              </a:pathLst>
            </a:custGeom>
            <a:solidFill>
              <a:srgbClr val="EB5E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26243" y="3286393"/>
              <a:ext cx="1985645" cy="1094105"/>
            </a:xfrm>
            <a:custGeom>
              <a:avLst/>
              <a:gdLst/>
              <a:ahLst/>
              <a:cxnLst/>
              <a:rect l="l" t="t" r="r" b="b"/>
              <a:pathLst>
                <a:path w="1985645" h="1094104">
                  <a:moveTo>
                    <a:pt x="1880464" y="1093778"/>
                  </a:moveTo>
                  <a:lnTo>
                    <a:pt x="104948" y="1093778"/>
                  </a:lnTo>
                  <a:lnTo>
                    <a:pt x="64122" y="1085522"/>
                  </a:lnTo>
                  <a:lnTo>
                    <a:pt x="30760" y="1063012"/>
                  </a:lnTo>
                  <a:lnTo>
                    <a:pt x="8255" y="1029637"/>
                  </a:lnTo>
                  <a:lnTo>
                    <a:pt x="0" y="988786"/>
                  </a:lnTo>
                  <a:lnTo>
                    <a:pt x="0" y="125499"/>
                  </a:lnTo>
                  <a:lnTo>
                    <a:pt x="9854" y="76354"/>
                  </a:lnTo>
                  <a:lnTo>
                    <a:pt x="36571" y="36496"/>
                  </a:lnTo>
                  <a:lnTo>
                    <a:pt x="75882" y="9764"/>
                  </a:lnTo>
                  <a:lnTo>
                    <a:pt x="123517" y="0"/>
                  </a:lnTo>
                  <a:lnTo>
                    <a:pt x="127567" y="0"/>
                  </a:lnTo>
                  <a:lnTo>
                    <a:pt x="181046" y="14599"/>
                  </a:lnTo>
                  <a:lnTo>
                    <a:pt x="217178" y="43357"/>
                  </a:lnTo>
                  <a:lnTo>
                    <a:pt x="241097" y="83319"/>
                  </a:lnTo>
                  <a:lnTo>
                    <a:pt x="249749" y="130927"/>
                  </a:lnTo>
                  <a:lnTo>
                    <a:pt x="249749" y="520048"/>
                  </a:lnTo>
                  <a:lnTo>
                    <a:pt x="254515" y="567563"/>
                  </a:lnTo>
                  <a:lnTo>
                    <a:pt x="268190" y="611772"/>
                  </a:lnTo>
                  <a:lnTo>
                    <a:pt x="289842" y="651743"/>
                  </a:lnTo>
                  <a:lnTo>
                    <a:pt x="318535" y="686541"/>
                  </a:lnTo>
                  <a:lnTo>
                    <a:pt x="353338" y="715231"/>
                  </a:lnTo>
                  <a:lnTo>
                    <a:pt x="393317" y="736881"/>
                  </a:lnTo>
                  <a:lnTo>
                    <a:pt x="437537" y="750556"/>
                  </a:lnTo>
                  <a:lnTo>
                    <a:pt x="485065" y="755322"/>
                  </a:lnTo>
                  <a:lnTo>
                    <a:pt x="1500391" y="755322"/>
                  </a:lnTo>
                  <a:lnTo>
                    <a:pt x="1547918" y="750556"/>
                  </a:lnTo>
                  <a:lnTo>
                    <a:pt x="1592133" y="736881"/>
                  </a:lnTo>
                  <a:lnTo>
                    <a:pt x="1632104" y="715231"/>
                  </a:lnTo>
                  <a:lnTo>
                    <a:pt x="1666899" y="686541"/>
                  </a:lnTo>
                  <a:lnTo>
                    <a:pt x="1695585" y="651743"/>
                  </a:lnTo>
                  <a:lnTo>
                    <a:pt x="1717230" y="611772"/>
                  </a:lnTo>
                  <a:lnTo>
                    <a:pt x="1730900" y="567563"/>
                  </a:lnTo>
                  <a:lnTo>
                    <a:pt x="1735664" y="520048"/>
                  </a:lnTo>
                  <a:lnTo>
                    <a:pt x="1735664" y="130927"/>
                  </a:lnTo>
                  <a:lnTo>
                    <a:pt x="1743270" y="83319"/>
                  </a:lnTo>
                  <a:lnTo>
                    <a:pt x="1766657" y="43357"/>
                  </a:lnTo>
                  <a:lnTo>
                    <a:pt x="1802604" y="14599"/>
                  </a:lnTo>
                  <a:lnTo>
                    <a:pt x="1847894" y="603"/>
                  </a:lnTo>
                  <a:lnTo>
                    <a:pt x="1856295" y="0"/>
                  </a:lnTo>
                  <a:lnTo>
                    <a:pt x="1860388" y="0"/>
                  </a:lnTo>
                  <a:lnTo>
                    <a:pt x="1908902" y="9764"/>
                  </a:lnTo>
                  <a:lnTo>
                    <a:pt x="1948675" y="36496"/>
                  </a:lnTo>
                  <a:lnTo>
                    <a:pt x="1975572" y="76354"/>
                  </a:lnTo>
                  <a:lnTo>
                    <a:pt x="1985457" y="125499"/>
                  </a:lnTo>
                  <a:lnTo>
                    <a:pt x="1985457" y="988786"/>
                  </a:lnTo>
                  <a:lnTo>
                    <a:pt x="1977194" y="1029637"/>
                  </a:lnTo>
                  <a:lnTo>
                    <a:pt x="1954674" y="1063012"/>
                  </a:lnTo>
                  <a:lnTo>
                    <a:pt x="1921297" y="1085522"/>
                  </a:lnTo>
                  <a:lnTo>
                    <a:pt x="1880464" y="1093778"/>
                  </a:lnTo>
                  <a:close/>
                </a:path>
              </a:pathLst>
            </a:custGeom>
            <a:solidFill>
              <a:srgbClr val="F39B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69958" y="2934319"/>
            <a:ext cx="7359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245" dirty="0">
                <a:solidFill>
                  <a:srgbClr val="432918"/>
                </a:solidFill>
                <a:latin typeface="Calibri"/>
                <a:cs typeface="Calibri"/>
              </a:rPr>
              <a:t>03</a:t>
            </a:r>
            <a:endParaRPr sz="6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-1387282" y="271790"/>
            <a:ext cx="615061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000" dirty="0">
                <a:solidFill>
                  <a:srgbClr val="432918"/>
                </a:solidFill>
              </a:rPr>
              <a:t>Lasso CV </a:t>
            </a:r>
            <a:endParaRPr sz="4000" dirty="0"/>
          </a:p>
        </p:txBody>
      </p:sp>
      <p:sp>
        <p:nvSpPr>
          <p:cNvPr id="6" name="object 6"/>
          <p:cNvSpPr txBox="1"/>
          <p:nvPr/>
        </p:nvSpPr>
        <p:spPr>
          <a:xfrm>
            <a:off x="330711" y="1590087"/>
            <a:ext cx="2714625" cy="284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" algn="ctr">
              <a:lnSpc>
                <a:spcPts val="5975"/>
              </a:lnSpc>
              <a:spcBef>
                <a:spcPts val="100"/>
              </a:spcBef>
            </a:pPr>
            <a:r>
              <a:rPr lang="en-US" sz="5000" b="1" spc="-10" dirty="0">
                <a:solidFill>
                  <a:srgbClr val="432918"/>
                </a:solidFill>
                <a:latin typeface="Impact"/>
                <a:cs typeface="Impact"/>
              </a:rPr>
              <a:t>0.330</a:t>
            </a:r>
            <a:endParaRPr sz="5000" dirty="0">
              <a:latin typeface="Impact"/>
              <a:cs typeface="Impact"/>
            </a:endParaRPr>
          </a:p>
          <a:p>
            <a:pPr marL="5080" algn="ctr">
              <a:lnSpc>
                <a:spcPts val="2975"/>
              </a:lnSpc>
            </a:pPr>
            <a:r>
              <a:rPr sz="2800" spc="-145" dirty="0">
                <a:solidFill>
                  <a:srgbClr val="432918"/>
                </a:solidFill>
                <a:latin typeface="Lucida Sans Unicode"/>
                <a:cs typeface="Lucida Sans Unicode"/>
              </a:rPr>
              <a:t>R^2</a:t>
            </a:r>
            <a:endParaRPr sz="28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950" dirty="0">
              <a:latin typeface="Lucida Sans Unicode"/>
              <a:cs typeface="Lucida Sans Unicode"/>
            </a:endParaRPr>
          </a:p>
          <a:p>
            <a:pPr marL="5080" algn="ctr">
              <a:lnSpc>
                <a:spcPct val="100000"/>
              </a:lnSpc>
            </a:pPr>
            <a:r>
              <a:rPr lang="en-US" sz="5000" b="1" spc="-10" dirty="0">
                <a:solidFill>
                  <a:srgbClr val="432918"/>
                </a:solidFill>
                <a:latin typeface="Impact"/>
                <a:cs typeface="Impact"/>
              </a:rPr>
              <a:t>0.327</a:t>
            </a:r>
            <a:endParaRPr sz="5000" dirty="0">
              <a:latin typeface="Impact"/>
              <a:cs typeface="Impact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lang="en-US" sz="2400" spc="15" dirty="0">
                <a:solidFill>
                  <a:srgbClr val="432918"/>
                </a:solidFill>
                <a:latin typeface="Lucida Sans Unicode"/>
                <a:cs typeface="Lucida Sans Unicode"/>
              </a:rPr>
              <a:t>MAE</a:t>
            </a:r>
            <a:endParaRPr sz="2400" dirty="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29762" y="4452690"/>
            <a:ext cx="24460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45" dirty="0">
                <a:solidFill>
                  <a:srgbClr val="434343"/>
                </a:solidFill>
                <a:latin typeface="Arial"/>
                <a:cs typeface="Arial"/>
              </a:rPr>
              <a:t>Predict</a:t>
            </a:r>
            <a:r>
              <a:rPr sz="1400" b="1" spc="-3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b="1" spc="125" dirty="0">
                <a:solidFill>
                  <a:srgbClr val="434343"/>
                </a:solidFill>
                <a:latin typeface="Arial"/>
                <a:cs typeface="Arial"/>
              </a:rPr>
              <a:t>(IMDb</a:t>
            </a:r>
            <a:r>
              <a:rPr sz="1400" b="1" spc="-2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b="1" spc="25" dirty="0">
                <a:solidFill>
                  <a:srgbClr val="434343"/>
                </a:solidFill>
                <a:latin typeface="Arial"/>
                <a:cs typeface="Arial"/>
              </a:rPr>
              <a:t>User</a:t>
            </a:r>
            <a:r>
              <a:rPr sz="1400" b="1" spc="-2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b="1" spc="35" dirty="0">
                <a:solidFill>
                  <a:srgbClr val="434343"/>
                </a:solidFill>
                <a:latin typeface="Arial"/>
                <a:cs typeface="Arial"/>
              </a:rPr>
              <a:t>Rating)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26149" y="1889649"/>
            <a:ext cx="220345" cy="1588135"/>
          </a:xfrm>
          <a:custGeom>
            <a:avLst/>
            <a:gdLst/>
            <a:ahLst/>
            <a:cxnLst/>
            <a:rect l="l" t="t" r="r" b="b"/>
            <a:pathLst>
              <a:path w="220345" h="1588135">
                <a:moveTo>
                  <a:pt x="219899" y="1587899"/>
                </a:moveTo>
                <a:lnTo>
                  <a:pt x="0" y="1587899"/>
                </a:lnTo>
                <a:lnTo>
                  <a:pt x="0" y="0"/>
                </a:lnTo>
                <a:lnTo>
                  <a:pt x="219899" y="0"/>
                </a:lnTo>
                <a:lnTo>
                  <a:pt x="219899" y="15878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89186" y="2311800"/>
            <a:ext cx="318770" cy="863600"/>
          </a:xfrm>
          <a:prstGeom prst="rect">
            <a:avLst/>
          </a:prstGeom>
        </p:spPr>
        <p:txBody>
          <a:bodyPr vert="vert270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400" b="1" dirty="0">
                <a:solidFill>
                  <a:srgbClr val="434343"/>
                </a:solidFill>
                <a:latin typeface="Arial"/>
                <a:cs typeface="Arial"/>
              </a:rPr>
              <a:t>Resi</a:t>
            </a:r>
            <a:r>
              <a:rPr sz="1400" b="1" spc="-20" dirty="0">
                <a:solidFill>
                  <a:srgbClr val="434343"/>
                </a:solidFill>
                <a:latin typeface="Arial"/>
                <a:cs typeface="Arial"/>
              </a:rPr>
              <a:t>d</a:t>
            </a:r>
            <a:r>
              <a:rPr sz="1400" b="1" dirty="0">
                <a:solidFill>
                  <a:srgbClr val="434343"/>
                </a:solidFill>
                <a:latin typeface="Arial"/>
                <a:cs typeface="Arial"/>
              </a:rPr>
              <a:t>uals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112490-9847-4E8A-8197-7FFCAD972C28}"/>
              </a:ext>
            </a:extLst>
          </p:cNvPr>
          <p:cNvSpPr txBox="1"/>
          <p:nvPr/>
        </p:nvSpPr>
        <p:spPr>
          <a:xfrm>
            <a:off x="5105400" y="4765817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Adjusted Gross</a:t>
            </a:r>
            <a:endParaRPr lang="en-CA" dirty="0"/>
          </a:p>
        </p:txBody>
      </p:sp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A188C381-736D-EE49-A0DE-424B9CD0E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300" y="42561"/>
            <a:ext cx="5149765" cy="464888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-1426210" y="0"/>
            <a:ext cx="615061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000" dirty="0">
                <a:solidFill>
                  <a:srgbClr val="432918"/>
                </a:solidFill>
              </a:rPr>
              <a:t>Lasso CV </a:t>
            </a:r>
            <a:endParaRPr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0DB9BC-C70B-47C1-A217-2954431FBD2E}"/>
              </a:ext>
            </a:extLst>
          </p:cNvPr>
          <p:cNvSpPr txBox="1"/>
          <p:nvPr/>
        </p:nvSpPr>
        <p:spPr>
          <a:xfrm>
            <a:off x="3505200" y="48387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Adjusted Gross</a:t>
            </a:r>
            <a:endParaRPr lang="en-CA" dirty="0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22AF75EF-C5F3-234E-8DD2-F1DA65340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1550"/>
            <a:ext cx="9144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55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7821" y="205065"/>
            <a:ext cx="7112711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800" spc="-360" dirty="0">
                <a:solidFill>
                  <a:srgbClr val="432918"/>
                </a:solidFill>
              </a:rPr>
              <a:t>Key Movie Features</a:t>
            </a:r>
            <a:endParaRPr sz="3800" dirty="0"/>
          </a:p>
        </p:txBody>
      </p:sp>
      <p:grpSp>
        <p:nvGrpSpPr>
          <p:cNvPr id="4" name="object 4"/>
          <p:cNvGrpSpPr/>
          <p:nvPr/>
        </p:nvGrpSpPr>
        <p:grpSpPr>
          <a:xfrm>
            <a:off x="4897890" y="1837565"/>
            <a:ext cx="440055" cy="346075"/>
            <a:chOff x="4897890" y="1837565"/>
            <a:chExt cx="440055" cy="346075"/>
          </a:xfrm>
        </p:grpSpPr>
        <p:sp>
          <p:nvSpPr>
            <p:cNvPr id="5" name="object 5"/>
            <p:cNvSpPr/>
            <p:nvPr/>
          </p:nvSpPr>
          <p:spPr>
            <a:xfrm>
              <a:off x="4897890" y="1854975"/>
              <a:ext cx="440055" cy="328930"/>
            </a:xfrm>
            <a:custGeom>
              <a:avLst/>
              <a:gdLst/>
              <a:ahLst/>
              <a:cxnLst/>
              <a:rect l="l" t="t" r="r" b="b"/>
              <a:pathLst>
                <a:path w="440054" h="328930">
                  <a:moveTo>
                    <a:pt x="187847" y="328491"/>
                  </a:moveTo>
                  <a:lnTo>
                    <a:pt x="103905" y="307076"/>
                  </a:lnTo>
                  <a:lnTo>
                    <a:pt x="62637" y="226022"/>
                  </a:lnTo>
                  <a:lnTo>
                    <a:pt x="52241" y="223500"/>
                  </a:lnTo>
                  <a:lnTo>
                    <a:pt x="29694" y="212729"/>
                  </a:lnTo>
                  <a:lnTo>
                    <a:pt x="7959" y="188896"/>
                  </a:lnTo>
                  <a:lnTo>
                    <a:pt x="0" y="147191"/>
                  </a:lnTo>
                  <a:lnTo>
                    <a:pt x="9132" y="89689"/>
                  </a:lnTo>
                  <a:lnTo>
                    <a:pt x="25661" y="52836"/>
                  </a:lnTo>
                  <a:lnTo>
                    <a:pt x="46469" y="34601"/>
                  </a:lnTo>
                  <a:lnTo>
                    <a:pt x="68440" y="32954"/>
                  </a:lnTo>
                  <a:lnTo>
                    <a:pt x="88455" y="45863"/>
                  </a:lnTo>
                  <a:lnTo>
                    <a:pt x="103397" y="71297"/>
                  </a:lnTo>
                  <a:lnTo>
                    <a:pt x="110149" y="107226"/>
                  </a:lnTo>
                  <a:lnTo>
                    <a:pt x="146455" y="107450"/>
                  </a:lnTo>
                  <a:lnTo>
                    <a:pt x="183621" y="92917"/>
                  </a:lnTo>
                  <a:lnTo>
                    <a:pt x="220940" y="69374"/>
                  </a:lnTo>
                  <a:lnTo>
                    <a:pt x="257702" y="42564"/>
                  </a:lnTo>
                  <a:lnTo>
                    <a:pt x="293198" y="18235"/>
                  </a:lnTo>
                  <a:lnTo>
                    <a:pt x="326722" y="2132"/>
                  </a:lnTo>
                  <a:lnTo>
                    <a:pt x="357563" y="0"/>
                  </a:lnTo>
                  <a:lnTo>
                    <a:pt x="385014" y="17584"/>
                  </a:lnTo>
                  <a:lnTo>
                    <a:pt x="419039" y="66202"/>
                  </a:lnTo>
                  <a:lnTo>
                    <a:pt x="436429" y="111987"/>
                  </a:lnTo>
                  <a:lnTo>
                    <a:pt x="439750" y="154429"/>
                  </a:lnTo>
                  <a:lnTo>
                    <a:pt x="431564" y="193018"/>
                  </a:lnTo>
                  <a:lnTo>
                    <a:pt x="414436" y="227241"/>
                  </a:lnTo>
                  <a:lnTo>
                    <a:pt x="363612" y="280549"/>
                  </a:lnTo>
                  <a:lnTo>
                    <a:pt x="307791" y="310266"/>
                  </a:lnTo>
                  <a:lnTo>
                    <a:pt x="270473" y="319733"/>
                  </a:lnTo>
                  <a:lnTo>
                    <a:pt x="187847" y="328491"/>
                  </a:lnTo>
                  <a:close/>
                </a:path>
              </a:pathLst>
            </a:custGeom>
            <a:solidFill>
              <a:srgbClr val="F7C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22729" y="1837565"/>
              <a:ext cx="386080" cy="271145"/>
            </a:xfrm>
            <a:custGeom>
              <a:avLst/>
              <a:gdLst/>
              <a:ahLst/>
              <a:cxnLst/>
              <a:rect l="l" t="t" r="r" b="b"/>
              <a:pathLst>
                <a:path w="386079" h="271144">
                  <a:moveTo>
                    <a:pt x="188118" y="271047"/>
                  </a:moveTo>
                  <a:lnTo>
                    <a:pt x="103990" y="249657"/>
                  </a:lnTo>
                  <a:lnTo>
                    <a:pt x="62637" y="168374"/>
                  </a:lnTo>
                  <a:lnTo>
                    <a:pt x="50494" y="165971"/>
                  </a:lnTo>
                  <a:lnTo>
                    <a:pt x="25037" y="155621"/>
                  </a:lnTo>
                  <a:lnTo>
                    <a:pt x="2720" y="132612"/>
                  </a:lnTo>
                  <a:lnTo>
                    <a:pt x="0" y="92234"/>
                  </a:lnTo>
                  <a:lnTo>
                    <a:pt x="16217" y="58108"/>
                  </a:lnTo>
                  <a:lnTo>
                    <a:pt x="41031" y="37197"/>
                  </a:lnTo>
                  <a:lnTo>
                    <a:pt x="69448" y="30205"/>
                  </a:lnTo>
                  <a:lnTo>
                    <a:pt x="96471" y="37838"/>
                  </a:lnTo>
                  <a:lnTo>
                    <a:pt x="117106" y="60801"/>
                  </a:lnTo>
                  <a:lnTo>
                    <a:pt x="126358" y="99797"/>
                  </a:lnTo>
                  <a:lnTo>
                    <a:pt x="145302" y="59306"/>
                  </a:lnTo>
                  <a:lnTo>
                    <a:pt x="173353" y="28596"/>
                  </a:lnTo>
                  <a:lnTo>
                    <a:pt x="208636" y="8537"/>
                  </a:lnTo>
                  <a:lnTo>
                    <a:pt x="249274" y="0"/>
                  </a:lnTo>
                  <a:lnTo>
                    <a:pt x="293391" y="3853"/>
                  </a:lnTo>
                  <a:lnTo>
                    <a:pt x="339110" y="20967"/>
                  </a:lnTo>
                  <a:lnTo>
                    <a:pt x="367615" y="46268"/>
                  </a:lnTo>
                  <a:lnTo>
                    <a:pt x="382790" y="81675"/>
                  </a:lnTo>
                  <a:lnTo>
                    <a:pt x="386055" y="122684"/>
                  </a:lnTo>
                  <a:lnTo>
                    <a:pt x="378824" y="164788"/>
                  </a:lnTo>
                  <a:lnTo>
                    <a:pt x="362516" y="203482"/>
                  </a:lnTo>
                  <a:lnTo>
                    <a:pt x="338546" y="234261"/>
                  </a:lnTo>
                  <a:lnTo>
                    <a:pt x="308332" y="252619"/>
                  </a:lnTo>
                  <a:lnTo>
                    <a:pt x="270930" y="262162"/>
                  </a:lnTo>
                  <a:lnTo>
                    <a:pt x="188118" y="271047"/>
                  </a:lnTo>
                  <a:close/>
                </a:path>
              </a:pathLst>
            </a:custGeom>
            <a:solidFill>
              <a:srgbClr val="FAE3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887565" y="2824580"/>
            <a:ext cx="410209" cy="403225"/>
            <a:chOff x="5887565" y="2824580"/>
            <a:chExt cx="410209" cy="403225"/>
          </a:xfrm>
        </p:grpSpPr>
        <p:sp>
          <p:nvSpPr>
            <p:cNvPr id="8" name="object 8"/>
            <p:cNvSpPr/>
            <p:nvPr/>
          </p:nvSpPr>
          <p:spPr>
            <a:xfrm>
              <a:off x="5887565" y="2824580"/>
              <a:ext cx="410209" cy="403225"/>
            </a:xfrm>
            <a:custGeom>
              <a:avLst/>
              <a:gdLst/>
              <a:ahLst/>
              <a:cxnLst/>
              <a:rect l="l" t="t" r="r" b="b"/>
              <a:pathLst>
                <a:path w="410210" h="403225">
                  <a:moveTo>
                    <a:pt x="184708" y="402598"/>
                  </a:moveTo>
                  <a:lnTo>
                    <a:pt x="107108" y="363877"/>
                  </a:lnTo>
                  <a:lnTo>
                    <a:pt x="50263" y="303183"/>
                  </a:lnTo>
                  <a:lnTo>
                    <a:pt x="28198" y="271599"/>
                  </a:lnTo>
                  <a:lnTo>
                    <a:pt x="5111" y="212745"/>
                  </a:lnTo>
                  <a:lnTo>
                    <a:pt x="0" y="176824"/>
                  </a:lnTo>
                  <a:lnTo>
                    <a:pt x="1328" y="139315"/>
                  </a:lnTo>
                  <a:lnTo>
                    <a:pt x="10710" y="102279"/>
                  </a:lnTo>
                  <a:lnTo>
                    <a:pt x="29758" y="67771"/>
                  </a:lnTo>
                  <a:lnTo>
                    <a:pt x="60086" y="37850"/>
                  </a:lnTo>
                  <a:lnTo>
                    <a:pt x="103308" y="14574"/>
                  </a:lnTo>
                  <a:lnTo>
                    <a:pt x="161037" y="0"/>
                  </a:lnTo>
                  <a:lnTo>
                    <a:pt x="193134" y="4511"/>
                  </a:lnTo>
                  <a:lnTo>
                    <a:pt x="215005" y="26184"/>
                  </a:lnTo>
                  <a:lnTo>
                    <a:pt x="229840" y="60210"/>
                  </a:lnTo>
                  <a:lnTo>
                    <a:pt x="240827" y="101780"/>
                  </a:lnTo>
                  <a:lnTo>
                    <a:pt x="251156" y="146083"/>
                  </a:lnTo>
                  <a:lnTo>
                    <a:pt x="264016" y="188310"/>
                  </a:lnTo>
                  <a:lnTo>
                    <a:pt x="282596" y="223653"/>
                  </a:lnTo>
                  <a:lnTo>
                    <a:pt x="310085" y="247302"/>
                  </a:lnTo>
                  <a:lnTo>
                    <a:pt x="338755" y="224476"/>
                  </a:lnTo>
                  <a:lnTo>
                    <a:pt x="366766" y="214922"/>
                  </a:lnTo>
                  <a:lnTo>
                    <a:pt x="390415" y="218157"/>
                  </a:lnTo>
                  <a:lnTo>
                    <a:pt x="405998" y="233700"/>
                  </a:lnTo>
                  <a:lnTo>
                    <a:pt x="409813" y="261070"/>
                  </a:lnTo>
                  <a:lnTo>
                    <a:pt x="398156" y="299785"/>
                  </a:lnTo>
                  <a:lnTo>
                    <a:pt x="367325" y="349364"/>
                  </a:lnTo>
                  <a:lnTo>
                    <a:pt x="334422" y="375551"/>
                  </a:lnTo>
                  <a:lnTo>
                    <a:pt x="302585" y="379466"/>
                  </a:lnTo>
                  <a:lnTo>
                    <a:pt x="278546" y="373055"/>
                  </a:lnTo>
                  <a:lnTo>
                    <a:pt x="269037" y="368263"/>
                  </a:lnTo>
                  <a:lnTo>
                    <a:pt x="184708" y="402598"/>
                  </a:lnTo>
                  <a:close/>
                </a:path>
              </a:pathLst>
            </a:custGeom>
            <a:solidFill>
              <a:srgbClr val="F7C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34508" y="2827271"/>
              <a:ext cx="359410" cy="327025"/>
            </a:xfrm>
            <a:custGeom>
              <a:avLst/>
              <a:gdLst/>
              <a:ahLst/>
              <a:cxnLst/>
              <a:rect l="l" t="t" r="r" b="b"/>
              <a:pathLst>
                <a:path w="359410" h="327025">
                  <a:moveTo>
                    <a:pt x="167920" y="326781"/>
                  </a:moveTo>
                  <a:lnTo>
                    <a:pt x="90140" y="288221"/>
                  </a:lnTo>
                  <a:lnTo>
                    <a:pt x="33114" y="227590"/>
                  </a:lnTo>
                  <a:lnTo>
                    <a:pt x="10967" y="196018"/>
                  </a:lnTo>
                  <a:lnTo>
                    <a:pt x="0" y="162291"/>
                  </a:lnTo>
                  <a:lnTo>
                    <a:pt x="1937" y="123245"/>
                  </a:lnTo>
                  <a:lnTo>
                    <a:pt x="14871" y="83217"/>
                  </a:lnTo>
                  <a:lnTo>
                    <a:pt x="36892" y="46543"/>
                  </a:lnTo>
                  <a:lnTo>
                    <a:pt x="66091" y="17557"/>
                  </a:lnTo>
                  <a:lnTo>
                    <a:pt x="100561" y="598"/>
                  </a:lnTo>
                  <a:lnTo>
                    <a:pt x="138391" y="0"/>
                  </a:lnTo>
                  <a:lnTo>
                    <a:pt x="184276" y="16968"/>
                  </a:lnTo>
                  <a:lnTo>
                    <a:pt x="220352" y="42877"/>
                  </a:lnTo>
                  <a:lnTo>
                    <a:pt x="245719" y="75867"/>
                  </a:lnTo>
                  <a:lnTo>
                    <a:pt x="259476" y="114078"/>
                  </a:lnTo>
                  <a:lnTo>
                    <a:pt x="260722" y="155651"/>
                  </a:lnTo>
                  <a:lnTo>
                    <a:pt x="248557" y="198725"/>
                  </a:lnTo>
                  <a:lnTo>
                    <a:pt x="281123" y="175192"/>
                  </a:lnTo>
                  <a:lnTo>
                    <a:pt x="311798" y="171202"/>
                  </a:lnTo>
                  <a:lnTo>
                    <a:pt x="337252" y="182992"/>
                  </a:lnTo>
                  <a:lnTo>
                    <a:pt x="354156" y="206795"/>
                  </a:lnTo>
                  <a:lnTo>
                    <a:pt x="359180" y="238849"/>
                  </a:lnTo>
                  <a:lnTo>
                    <a:pt x="348994" y="275389"/>
                  </a:lnTo>
                  <a:lnTo>
                    <a:pt x="320907" y="304211"/>
                  </a:lnTo>
                  <a:lnTo>
                    <a:pt x="289121" y="307058"/>
                  </a:lnTo>
                  <a:lnTo>
                    <a:pt x="263106" y="298258"/>
                  </a:lnTo>
                  <a:lnTo>
                    <a:pt x="252330" y="292140"/>
                  </a:lnTo>
                  <a:lnTo>
                    <a:pt x="167920" y="326781"/>
                  </a:lnTo>
                  <a:close/>
                </a:path>
              </a:pathLst>
            </a:custGeom>
            <a:solidFill>
              <a:srgbClr val="FAE3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848482" y="1851704"/>
            <a:ext cx="437515" cy="355600"/>
            <a:chOff x="3848482" y="1851704"/>
            <a:chExt cx="437515" cy="355600"/>
          </a:xfrm>
        </p:grpSpPr>
        <p:sp>
          <p:nvSpPr>
            <p:cNvPr id="11" name="object 11"/>
            <p:cNvSpPr/>
            <p:nvPr/>
          </p:nvSpPr>
          <p:spPr>
            <a:xfrm>
              <a:off x="3848482" y="1851704"/>
              <a:ext cx="437515" cy="347345"/>
            </a:xfrm>
            <a:custGeom>
              <a:avLst/>
              <a:gdLst/>
              <a:ahLst/>
              <a:cxnLst/>
              <a:rect l="l" t="t" r="r" b="b"/>
              <a:pathLst>
                <a:path w="437514" h="347344">
                  <a:moveTo>
                    <a:pt x="100742" y="346980"/>
                  </a:moveTo>
                  <a:lnTo>
                    <a:pt x="71483" y="332979"/>
                  </a:lnTo>
                  <a:lnTo>
                    <a:pt x="31607" y="288817"/>
                  </a:lnTo>
                  <a:lnTo>
                    <a:pt x="8608" y="245442"/>
                  </a:lnTo>
                  <a:lnTo>
                    <a:pt x="0" y="203679"/>
                  </a:lnTo>
                  <a:lnTo>
                    <a:pt x="3298" y="164357"/>
                  </a:lnTo>
                  <a:lnTo>
                    <a:pt x="16018" y="128301"/>
                  </a:lnTo>
                  <a:lnTo>
                    <a:pt x="59787" y="69295"/>
                  </a:lnTo>
                  <a:lnTo>
                    <a:pt x="111431" y="33275"/>
                  </a:lnTo>
                  <a:lnTo>
                    <a:pt x="147289" y="19143"/>
                  </a:lnTo>
                  <a:lnTo>
                    <a:pt x="228204" y="0"/>
                  </a:lnTo>
                  <a:lnTo>
                    <a:pt x="314182" y="10725"/>
                  </a:lnTo>
                  <a:lnTo>
                    <a:pt x="365231" y="86201"/>
                  </a:lnTo>
                  <a:lnTo>
                    <a:pt x="375844" y="87374"/>
                  </a:lnTo>
                  <a:lnTo>
                    <a:pt x="399519" y="95179"/>
                  </a:lnTo>
                  <a:lnTo>
                    <a:pt x="424006" y="116045"/>
                  </a:lnTo>
                  <a:lnTo>
                    <a:pt x="437056" y="156402"/>
                  </a:lnTo>
                  <a:lnTo>
                    <a:pt x="435163" y="214595"/>
                  </a:lnTo>
                  <a:lnTo>
                    <a:pt x="423381" y="253244"/>
                  </a:lnTo>
                  <a:lnTo>
                    <a:pt x="405044" y="273964"/>
                  </a:lnTo>
                  <a:lnTo>
                    <a:pt x="383487" y="278370"/>
                  </a:lnTo>
                  <a:lnTo>
                    <a:pt x="362043" y="268076"/>
                  </a:lnTo>
                  <a:lnTo>
                    <a:pt x="344046" y="244698"/>
                  </a:lnTo>
                  <a:lnTo>
                    <a:pt x="332829" y="209852"/>
                  </a:lnTo>
                  <a:lnTo>
                    <a:pt x="296841" y="214106"/>
                  </a:lnTo>
                  <a:lnTo>
                    <a:pt x="261776" y="233121"/>
                  </a:lnTo>
                  <a:lnTo>
                    <a:pt x="227646" y="261109"/>
                  </a:lnTo>
                  <a:lnTo>
                    <a:pt x="194466" y="292278"/>
                  </a:lnTo>
                  <a:lnTo>
                    <a:pt x="162246" y="320839"/>
                  </a:lnTo>
                  <a:lnTo>
                    <a:pt x="131001" y="341003"/>
                  </a:lnTo>
                  <a:lnTo>
                    <a:pt x="100742" y="346980"/>
                  </a:lnTo>
                  <a:close/>
                </a:path>
              </a:pathLst>
            </a:custGeom>
            <a:solidFill>
              <a:srgbClr val="F7C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83102" y="1929129"/>
              <a:ext cx="387350" cy="278130"/>
            </a:xfrm>
            <a:custGeom>
              <a:avLst/>
              <a:gdLst/>
              <a:ahLst/>
              <a:cxnLst/>
              <a:rect l="l" t="t" r="r" b="b"/>
              <a:pathLst>
                <a:path w="387350" h="278130">
                  <a:moveTo>
                    <a:pt x="106353" y="277682"/>
                  </a:moveTo>
                  <a:lnTo>
                    <a:pt x="58993" y="266348"/>
                  </a:lnTo>
                  <a:lnTo>
                    <a:pt x="27716" y="244839"/>
                  </a:lnTo>
                  <a:lnTo>
                    <a:pt x="8323" y="211646"/>
                  </a:lnTo>
                  <a:lnTo>
                    <a:pt x="0" y="171417"/>
                  </a:lnTo>
                  <a:lnTo>
                    <a:pt x="1934" y="128798"/>
                  </a:lnTo>
                  <a:lnTo>
                    <a:pt x="13315" y="88436"/>
                  </a:lnTo>
                  <a:lnTo>
                    <a:pt x="33327" y="54979"/>
                  </a:lnTo>
                  <a:lnTo>
                    <a:pt x="97094" y="19016"/>
                  </a:lnTo>
                  <a:lnTo>
                    <a:pt x="178136" y="0"/>
                  </a:lnTo>
                  <a:lnTo>
                    <a:pt x="264139" y="10751"/>
                  </a:lnTo>
                  <a:lnTo>
                    <a:pt x="314959" y="85998"/>
                  </a:lnTo>
                  <a:lnTo>
                    <a:pt x="327395" y="86908"/>
                  </a:lnTo>
                  <a:lnTo>
                    <a:pt x="354106" y="94096"/>
                  </a:lnTo>
                  <a:lnTo>
                    <a:pt x="379195" y="114243"/>
                  </a:lnTo>
                  <a:lnTo>
                    <a:pt x="386768" y="154033"/>
                  </a:lnTo>
                  <a:lnTo>
                    <a:pt x="374936" y="189996"/>
                  </a:lnTo>
                  <a:lnTo>
                    <a:pt x="352933" y="213854"/>
                  </a:lnTo>
                  <a:lnTo>
                    <a:pt x="325619" y="224302"/>
                  </a:lnTo>
                  <a:lnTo>
                    <a:pt x="297854" y="220035"/>
                  </a:lnTo>
                  <a:lnTo>
                    <a:pt x="274497" y="199748"/>
                  </a:lnTo>
                  <a:lnTo>
                    <a:pt x="260409" y="162138"/>
                  </a:lnTo>
                  <a:lnTo>
                    <a:pt x="246580" y="204806"/>
                  </a:lnTo>
                  <a:lnTo>
                    <a:pt x="222475" y="238716"/>
                  </a:lnTo>
                  <a:lnTo>
                    <a:pt x="189878" y="262845"/>
                  </a:lnTo>
                  <a:lnTo>
                    <a:pt x="150576" y="276175"/>
                  </a:lnTo>
                  <a:lnTo>
                    <a:pt x="106353" y="277682"/>
                  </a:lnTo>
                  <a:close/>
                </a:path>
              </a:pathLst>
            </a:custGeom>
            <a:solidFill>
              <a:srgbClr val="FAE3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123940" y="2648196"/>
            <a:ext cx="437515" cy="355600"/>
            <a:chOff x="5123940" y="2648196"/>
            <a:chExt cx="437515" cy="355600"/>
          </a:xfrm>
        </p:grpSpPr>
        <p:sp>
          <p:nvSpPr>
            <p:cNvPr id="14" name="object 14"/>
            <p:cNvSpPr/>
            <p:nvPr/>
          </p:nvSpPr>
          <p:spPr>
            <a:xfrm>
              <a:off x="5123940" y="2648196"/>
              <a:ext cx="437515" cy="347345"/>
            </a:xfrm>
            <a:custGeom>
              <a:avLst/>
              <a:gdLst/>
              <a:ahLst/>
              <a:cxnLst/>
              <a:rect l="l" t="t" r="r" b="b"/>
              <a:pathLst>
                <a:path w="437514" h="347344">
                  <a:moveTo>
                    <a:pt x="100886" y="346979"/>
                  </a:moveTo>
                  <a:lnTo>
                    <a:pt x="71471" y="332979"/>
                  </a:lnTo>
                  <a:lnTo>
                    <a:pt x="31601" y="288817"/>
                  </a:lnTo>
                  <a:lnTo>
                    <a:pt x="8605" y="245441"/>
                  </a:lnTo>
                  <a:lnTo>
                    <a:pt x="0" y="203679"/>
                  </a:lnTo>
                  <a:lnTo>
                    <a:pt x="3300" y="164357"/>
                  </a:lnTo>
                  <a:lnTo>
                    <a:pt x="16022" y="128301"/>
                  </a:lnTo>
                  <a:lnTo>
                    <a:pt x="59792" y="69295"/>
                  </a:lnTo>
                  <a:lnTo>
                    <a:pt x="111436" y="33275"/>
                  </a:lnTo>
                  <a:lnTo>
                    <a:pt x="147379" y="19143"/>
                  </a:lnTo>
                  <a:lnTo>
                    <a:pt x="228480" y="0"/>
                  </a:lnTo>
                  <a:lnTo>
                    <a:pt x="314644" y="10725"/>
                  </a:lnTo>
                  <a:lnTo>
                    <a:pt x="365777" y="86201"/>
                  </a:lnTo>
                  <a:lnTo>
                    <a:pt x="376306" y="87374"/>
                  </a:lnTo>
                  <a:lnTo>
                    <a:pt x="399795" y="95179"/>
                  </a:lnTo>
                  <a:lnTo>
                    <a:pt x="424096" y="116045"/>
                  </a:lnTo>
                  <a:lnTo>
                    <a:pt x="437061" y="156402"/>
                  </a:lnTo>
                  <a:lnTo>
                    <a:pt x="435168" y="214589"/>
                  </a:lnTo>
                  <a:lnTo>
                    <a:pt x="423386" y="253234"/>
                  </a:lnTo>
                  <a:lnTo>
                    <a:pt x="405050" y="273952"/>
                  </a:lnTo>
                  <a:lnTo>
                    <a:pt x="383492" y="278357"/>
                  </a:lnTo>
                  <a:lnTo>
                    <a:pt x="362048" y="268065"/>
                  </a:lnTo>
                  <a:lnTo>
                    <a:pt x="344051" y="244692"/>
                  </a:lnTo>
                  <a:lnTo>
                    <a:pt x="332834" y="209852"/>
                  </a:lnTo>
                  <a:lnTo>
                    <a:pt x="296862" y="214101"/>
                  </a:lnTo>
                  <a:lnTo>
                    <a:pt x="261847" y="233114"/>
                  </a:lnTo>
                  <a:lnTo>
                    <a:pt x="227781" y="261101"/>
                  </a:lnTo>
                  <a:lnTo>
                    <a:pt x="194659" y="292271"/>
                  </a:lnTo>
                  <a:lnTo>
                    <a:pt x="162473" y="320835"/>
                  </a:lnTo>
                  <a:lnTo>
                    <a:pt x="131218" y="341001"/>
                  </a:lnTo>
                  <a:lnTo>
                    <a:pt x="100886" y="346979"/>
                  </a:lnTo>
                  <a:close/>
                </a:path>
              </a:pathLst>
            </a:custGeom>
            <a:solidFill>
              <a:srgbClr val="F7C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58773" y="2725622"/>
              <a:ext cx="386715" cy="278130"/>
            </a:xfrm>
            <a:custGeom>
              <a:avLst/>
              <a:gdLst/>
              <a:ahLst/>
              <a:cxnLst/>
              <a:rect l="l" t="t" r="r" b="b"/>
              <a:pathLst>
                <a:path w="386714" h="278130">
                  <a:moveTo>
                    <a:pt x="106373" y="277676"/>
                  </a:moveTo>
                  <a:lnTo>
                    <a:pt x="58786" y="266348"/>
                  </a:lnTo>
                  <a:lnTo>
                    <a:pt x="27538" y="244839"/>
                  </a:lnTo>
                  <a:lnTo>
                    <a:pt x="8219" y="211646"/>
                  </a:lnTo>
                  <a:lnTo>
                    <a:pt x="0" y="171417"/>
                  </a:lnTo>
                  <a:lnTo>
                    <a:pt x="2048" y="128798"/>
                  </a:lnTo>
                  <a:lnTo>
                    <a:pt x="13533" y="88436"/>
                  </a:lnTo>
                  <a:lnTo>
                    <a:pt x="33625" y="54979"/>
                  </a:lnTo>
                  <a:lnTo>
                    <a:pt x="97352" y="19016"/>
                  </a:lnTo>
                  <a:lnTo>
                    <a:pt x="178264" y="0"/>
                  </a:lnTo>
                  <a:lnTo>
                    <a:pt x="264237" y="10751"/>
                  </a:lnTo>
                  <a:lnTo>
                    <a:pt x="315276" y="85998"/>
                  </a:lnTo>
                  <a:lnTo>
                    <a:pt x="327630" y="86908"/>
                  </a:lnTo>
                  <a:lnTo>
                    <a:pt x="354161" y="94096"/>
                  </a:lnTo>
                  <a:lnTo>
                    <a:pt x="379070" y="114243"/>
                  </a:lnTo>
                  <a:lnTo>
                    <a:pt x="386560" y="154033"/>
                  </a:lnTo>
                  <a:lnTo>
                    <a:pt x="374767" y="189996"/>
                  </a:lnTo>
                  <a:lnTo>
                    <a:pt x="352862" y="213854"/>
                  </a:lnTo>
                  <a:lnTo>
                    <a:pt x="325676" y="224302"/>
                  </a:lnTo>
                  <a:lnTo>
                    <a:pt x="298040" y="220035"/>
                  </a:lnTo>
                  <a:lnTo>
                    <a:pt x="274785" y="199748"/>
                  </a:lnTo>
                  <a:lnTo>
                    <a:pt x="260743" y="162138"/>
                  </a:lnTo>
                  <a:lnTo>
                    <a:pt x="246911" y="204805"/>
                  </a:lnTo>
                  <a:lnTo>
                    <a:pt x="222788" y="238712"/>
                  </a:lnTo>
                  <a:lnTo>
                    <a:pt x="190144" y="262839"/>
                  </a:lnTo>
                  <a:lnTo>
                    <a:pt x="150749" y="276167"/>
                  </a:lnTo>
                  <a:lnTo>
                    <a:pt x="106373" y="277676"/>
                  </a:lnTo>
                  <a:close/>
                </a:path>
              </a:pathLst>
            </a:custGeom>
            <a:solidFill>
              <a:srgbClr val="FAE3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846319" y="2865070"/>
            <a:ext cx="410209" cy="403225"/>
            <a:chOff x="2846319" y="2865070"/>
            <a:chExt cx="410209" cy="403225"/>
          </a:xfrm>
        </p:grpSpPr>
        <p:sp>
          <p:nvSpPr>
            <p:cNvPr id="17" name="object 17"/>
            <p:cNvSpPr/>
            <p:nvPr/>
          </p:nvSpPr>
          <p:spPr>
            <a:xfrm>
              <a:off x="2846319" y="2865070"/>
              <a:ext cx="410209" cy="403225"/>
            </a:xfrm>
            <a:custGeom>
              <a:avLst/>
              <a:gdLst/>
              <a:ahLst/>
              <a:cxnLst/>
              <a:rect l="l" t="t" r="r" b="b"/>
              <a:pathLst>
                <a:path w="410210" h="403225">
                  <a:moveTo>
                    <a:pt x="224867" y="402608"/>
                  </a:moveTo>
                  <a:lnTo>
                    <a:pt x="140541" y="368280"/>
                  </a:lnTo>
                  <a:lnTo>
                    <a:pt x="131108" y="373072"/>
                  </a:lnTo>
                  <a:lnTo>
                    <a:pt x="107196" y="379484"/>
                  </a:lnTo>
                  <a:lnTo>
                    <a:pt x="75384" y="375568"/>
                  </a:lnTo>
                  <a:lnTo>
                    <a:pt x="42253" y="349381"/>
                  </a:lnTo>
                  <a:lnTo>
                    <a:pt x="11592" y="299802"/>
                  </a:lnTo>
                  <a:lnTo>
                    <a:pt x="0" y="261087"/>
                  </a:lnTo>
                  <a:lnTo>
                    <a:pt x="3802" y="233717"/>
                  </a:lnTo>
                  <a:lnTo>
                    <a:pt x="19327" y="218174"/>
                  </a:lnTo>
                  <a:lnTo>
                    <a:pt x="42899" y="214939"/>
                  </a:lnTo>
                  <a:lnTo>
                    <a:pt x="70846" y="224493"/>
                  </a:lnTo>
                  <a:lnTo>
                    <a:pt x="99493" y="247319"/>
                  </a:lnTo>
                  <a:lnTo>
                    <a:pt x="126983" y="223670"/>
                  </a:lnTo>
                  <a:lnTo>
                    <a:pt x="145570" y="188327"/>
                  </a:lnTo>
                  <a:lnTo>
                    <a:pt x="158450" y="146099"/>
                  </a:lnTo>
                  <a:lnTo>
                    <a:pt x="168817" y="101795"/>
                  </a:lnTo>
                  <a:lnTo>
                    <a:pt x="179866" y="60223"/>
                  </a:lnTo>
                  <a:lnTo>
                    <a:pt x="194794" y="26194"/>
                  </a:lnTo>
                  <a:lnTo>
                    <a:pt x="216796" y="4517"/>
                  </a:lnTo>
                  <a:lnTo>
                    <a:pt x="249066" y="0"/>
                  </a:lnTo>
                  <a:lnTo>
                    <a:pt x="306634" y="14579"/>
                  </a:lnTo>
                  <a:lnTo>
                    <a:pt x="349732" y="37859"/>
                  </a:lnTo>
                  <a:lnTo>
                    <a:pt x="379967" y="67783"/>
                  </a:lnTo>
                  <a:lnTo>
                    <a:pt x="398950" y="102293"/>
                  </a:lnTo>
                  <a:lnTo>
                    <a:pt x="408288" y="139331"/>
                  </a:lnTo>
                  <a:lnTo>
                    <a:pt x="409589" y="176840"/>
                  </a:lnTo>
                  <a:lnTo>
                    <a:pt x="404463" y="212762"/>
                  </a:lnTo>
                  <a:lnTo>
                    <a:pt x="394519" y="245040"/>
                  </a:lnTo>
                  <a:lnTo>
                    <a:pt x="381364" y="271616"/>
                  </a:lnTo>
                  <a:lnTo>
                    <a:pt x="359301" y="303197"/>
                  </a:lnTo>
                  <a:lnTo>
                    <a:pt x="302461" y="363888"/>
                  </a:lnTo>
                  <a:lnTo>
                    <a:pt x="224867" y="402608"/>
                  </a:lnTo>
                  <a:close/>
                </a:path>
              </a:pathLst>
            </a:custGeom>
            <a:solidFill>
              <a:srgbClr val="F7C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50003" y="2867777"/>
              <a:ext cx="359410" cy="327025"/>
            </a:xfrm>
            <a:custGeom>
              <a:avLst/>
              <a:gdLst/>
              <a:ahLst/>
              <a:cxnLst/>
              <a:rect l="l" t="t" r="r" b="b"/>
              <a:pathLst>
                <a:path w="359410" h="327025">
                  <a:moveTo>
                    <a:pt x="191481" y="326774"/>
                  </a:moveTo>
                  <a:lnTo>
                    <a:pt x="107145" y="292123"/>
                  </a:lnTo>
                  <a:lnTo>
                    <a:pt x="96364" y="298241"/>
                  </a:lnTo>
                  <a:lnTo>
                    <a:pt x="70295" y="307043"/>
                  </a:lnTo>
                  <a:lnTo>
                    <a:pt x="38355" y="304201"/>
                  </a:lnTo>
                  <a:lnTo>
                    <a:pt x="9957" y="275389"/>
                  </a:lnTo>
                  <a:lnTo>
                    <a:pt x="0" y="238848"/>
                  </a:lnTo>
                  <a:lnTo>
                    <a:pt x="5176" y="206791"/>
                  </a:lnTo>
                  <a:lnTo>
                    <a:pt x="22173" y="182983"/>
                  </a:lnTo>
                  <a:lnTo>
                    <a:pt x="47674" y="171190"/>
                  </a:lnTo>
                  <a:lnTo>
                    <a:pt x="78367" y="175176"/>
                  </a:lnTo>
                  <a:lnTo>
                    <a:pt x="110935" y="198708"/>
                  </a:lnTo>
                  <a:lnTo>
                    <a:pt x="98729" y="155641"/>
                  </a:lnTo>
                  <a:lnTo>
                    <a:pt x="99872" y="114073"/>
                  </a:lnTo>
                  <a:lnTo>
                    <a:pt x="113494" y="75865"/>
                  </a:lnTo>
                  <a:lnTo>
                    <a:pt x="138727" y="42876"/>
                  </a:lnTo>
                  <a:lnTo>
                    <a:pt x="174699" y="16968"/>
                  </a:lnTo>
                  <a:lnTo>
                    <a:pt x="220543" y="0"/>
                  </a:lnTo>
                  <a:lnTo>
                    <a:pt x="258578" y="598"/>
                  </a:lnTo>
                  <a:lnTo>
                    <a:pt x="293182" y="17557"/>
                  </a:lnTo>
                  <a:lnTo>
                    <a:pt x="322449" y="46543"/>
                  </a:lnTo>
                  <a:lnTo>
                    <a:pt x="344470" y="83217"/>
                  </a:lnTo>
                  <a:lnTo>
                    <a:pt x="357338" y="123245"/>
                  </a:lnTo>
                  <a:lnTo>
                    <a:pt x="359145" y="162291"/>
                  </a:lnTo>
                  <a:lnTo>
                    <a:pt x="347984" y="196018"/>
                  </a:lnTo>
                  <a:lnTo>
                    <a:pt x="325921" y="227590"/>
                  </a:lnTo>
                  <a:lnTo>
                    <a:pt x="269080" y="288219"/>
                  </a:lnTo>
                  <a:lnTo>
                    <a:pt x="191481" y="326774"/>
                  </a:lnTo>
                  <a:close/>
                </a:path>
              </a:pathLst>
            </a:custGeom>
            <a:solidFill>
              <a:srgbClr val="FAE3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4391869" y="2385557"/>
            <a:ext cx="410209" cy="403225"/>
            <a:chOff x="4391869" y="2385557"/>
            <a:chExt cx="410209" cy="403225"/>
          </a:xfrm>
        </p:grpSpPr>
        <p:sp>
          <p:nvSpPr>
            <p:cNvPr id="20" name="object 20"/>
            <p:cNvSpPr/>
            <p:nvPr/>
          </p:nvSpPr>
          <p:spPr>
            <a:xfrm>
              <a:off x="4391869" y="2385557"/>
              <a:ext cx="410209" cy="403225"/>
            </a:xfrm>
            <a:custGeom>
              <a:avLst/>
              <a:gdLst/>
              <a:ahLst/>
              <a:cxnLst/>
              <a:rect l="l" t="t" r="r" b="b"/>
              <a:pathLst>
                <a:path w="410210" h="403225">
                  <a:moveTo>
                    <a:pt x="225314" y="402921"/>
                  </a:moveTo>
                  <a:lnTo>
                    <a:pt x="140988" y="368280"/>
                  </a:lnTo>
                  <a:lnTo>
                    <a:pt x="131471" y="373148"/>
                  </a:lnTo>
                  <a:lnTo>
                    <a:pt x="107372" y="379686"/>
                  </a:lnTo>
                  <a:lnTo>
                    <a:pt x="75374" y="375797"/>
                  </a:lnTo>
                  <a:lnTo>
                    <a:pt x="42158" y="349381"/>
                  </a:lnTo>
                  <a:lnTo>
                    <a:pt x="11525" y="299973"/>
                  </a:lnTo>
                  <a:lnTo>
                    <a:pt x="0" y="261324"/>
                  </a:lnTo>
                  <a:lnTo>
                    <a:pt x="3878" y="233944"/>
                  </a:lnTo>
                  <a:lnTo>
                    <a:pt x="19460" y="218344"/>
                  </a:lnTo>
                  <a:lnTo>
                    <a:pt x="43042" y="215033"/>
                  </a:lnTo>
                  <a:lnTo>
                    <a:pt x="70922" y="224522"/>
                  </a:lnTo>
                  <a:lnTo>
                    <a:pt x="99399" y="247319"/>
                  </a:lnTo>
                  <a:lnTo>
                    <a:pt x="127066" y="223826"/>
                  </a:lnTo>
                  <a:lnTo>
                    <a:pt x="145780" y="188555"/>
                  </a:lnTo>
                  <a:lnTo>
                    <a:pt x="158736" y="146337"/>
                  </a:lnTo>
                  <a:lnTo>
                    <a:pt x="169128" y="101997"/>
                  </a:lnTo>
                  <a:lnTo>
                    <a:pt x="180152" y="60366"/>
                  </a:lnTo>
                  <a:lnTo>
                    <a:pt x="195004" y="26270"/>
                  </a:lnTo>
                  <a:lnTo>
                    <a:pt x="216879" y="4539"/>
                  </a:lnTo>
                  <a:lnTo>
                    <a:pt x="248971" y="0"/>
                  </a:lnTo>
                  <a:lnTo>
                    <a:pt x="306700" y="14597"/>
                  </a:lnTo>
                  <a:lnTo>
                    <a:pt x="349924" y="37927"/>
                  </a:lnTo>
                  <a:lnTo>
                    <a:pt x="380254" y="67923"/>
                  </a:lnTo>
                  <a:lnTo>
                    <a:pt x="399304" y="102518"/>
                  </a:lnTo>
                  <a:lnTo>
                    <a:pt x="408687" y="139646"/>
                  </a:lnTo>
                  <a:lnTo>
                    <a:pt x="410016" y="177241"/>
                  </a:lnTo>
                  <a:lnTo>
                    <a:pt x="404904" y="213235"/>
                  </a:lnTo>
                  <a:lnTo>
                    <a:pt x="394965" y="245563"/>
                  </a:lnTo>
                  <a:lnTo>
                    <a:pt x="381810" y="272158"/>
                  </a:lnTo>
                  <a:lnTo>
                    <a:pt x="359748" y="303730"/>
                  </a:lnTo>
                  <a:lnTo>
                    <a:pt x="302908" y="364361"/>
                  </a:lnTo>
                  <a:lnTo>
                    <a:pt x="225314" y="402921"/>
                  </a:lnTo>
                  <a:close/>
                </a:path>
              </a:pathLst>
            </a:custGeom>
            <a:solidFill>
              <a:srgbClr val="F7C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95773" y="2388806"/>
              <a:ext cx="359410" cy="327025"/>
            </a:xfrm>
            <a:custGeom>
              <a:avLst/>
              <a:gdLst/>
              <a:ahLst/>
              <a:cxnLst/>
              <a:rect l="l" t="t" r="r" b="b"/>
              <a:pathLst>
                <a:path w="359410" h="327025">
                  <a:moveTo>
                    <a:pt x="191168" y="326689"/>
                  </a:moveTo>
                  <a:lnTo>
                    <a:pt x="106832" y="292123"/>
                  </a:lnTo>
                  <a:lnTo>
                    <a:pt x="96059" y="298232"/>
                  </a:lnTo>
                  <a:lnTo>
                    <a:pt x="70050" y="306975"/>
                  </a:lnTo>
                  <a:lnTo>
                    <a:pt x="38270" y="303973"/>
                  </a:lnTo>
                  <a:lnTo>
                    <a:pt x="10185" y="274848"/>
                  </a:lnTo>
                  <a:lnTo>
                    <a:pt x="0" y="238535"/>
                  </a:lnTo>
                  <a:lnTo>
                    <a:pt x="5023" y="206630"/>
                  </a:lnTo>
                  <a:lnTo>
                    <a:pt x="21927" y="182915"/>
                  </a:lnTo>
                  <a:lnTo>
                    <a:pt x="47381" y="171170"/>
                  </a:lnTo>
                  <a:lnTo>
                    <a:pt x="78056" y="175174"/>
                  </a:lnTo>
                  <a:lnTo>
                    <a:pt x="110622" y="198708"/>
                  </a:lnTo>
                  <a:lnTo>
                    <a:pt x="98456" y="155415"/>
                  </a:lnTo>
                  <a:lnTo>
                    <a:pt x="99699" y="113712"/>
                  </a:lnTo>
                  <a:lnTo>
                    <a:pt x="113452" y="75458"/>
                  </a:lnTo>
                  <a:lnTo>
                    <a:pt x="138814" y="42515"/>
                  </a:lnTo>
                  <a:lnTo>
                    <a:pt x="174887" y="16742"/>
                  </a:lnTo>
                  <a:lnTo>
                    <a:pt x="220771" y="0"/>
                  </a:lnTo>
                  <a:lnTo>
                    <a:pt x="258606" y="595"/>
                  </a:lnTo>
                  <a:lnTo>
                    <a:pt x="293066" y="17542"/>
                  </a:lnTo>
                  <a:lnTo>
                    <a:pt x="322237" y="46495"/>
                  </a:lnTo>
                  <a:lnTo>
                    <a:pt x="344199" y="83109"/>
                  </a:lnTo>
                  <a:lnTo>
                    <a:pt x="357037" y="123041"/>
                  </a:lnTo>
                  <a:lnTo>
                    <a:pt x="358834" y="161945"/>
                  </a:lnTo>
                  <a:lnTo>
                    <a:pt x="347671" y="195476"/>
                  </a:lnTo>
                  <a:lnTo>
                    <a:pt x="325608" y="227133"/>
                  </a:lnTo>
                  <a:lnTo>
                    <a:pt x="268767" y="287948"/>
                  </a:lnTo>
                  <a:lnTo>
                    <a:pt x="191168" y="326689"/>
                  </a:lnTo>
                  <a:close/>
                </a:path>
              </a:pathLst>
            </a:custGeom>
            <a:solidFill>
              <a:srgbClr val="FAE3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3181254" y="2662571"/>
            <a:ext cx="2649220" cy="2480945"/>
            <a:chOff x="3181254" y="2662571"/>
            <a:chExt cx="2649220" cy="2480945"/>
          </a:xfrm>
        </p:grpSpPr>
        <p:sp>
          <p:nvSpPr>
            <p:cNvPr id="23" name="object 23"/>
            <p:cNvSpPr/>
            <p:nvPr/>
          </p:nvSpPr>
          <p:spPr>
            <a:xfrm>
              <a:off x="4751549" y="3899694"/>
              <a:ext cx="1001394" cy="1243965"/>
            </a:xfrm>
            <a:custGeom>
              <a:avLst/>
              <a:gdLst/>
              <a:ahLst/>
              <a:cxnLst/>
              <a:rect l="l" t="t" r="r" b="b"/>
              <a:pathLst>
                <a:path w="1001395" h="1243964">
                  <a:moveTo>
                    <a:pt x="805061" y="1243805"/>
                  </a:moveTo>
                  <a:lnTo>
                    <a:pt x="196609" y="1243805"/>
                  </a:lnTo>
                  <a:lnTo>
                    <a:pt x="0" y="0"/>
                  </a:lnTo>
                  <a:lnTo>
                    <a:pt x="1001139" y="0"/>
                  </a:lnTo>
                  <a:lnTo>
                    <a:pt x="805061" y="1243805"/>
                  </a:lnTo>
                  <a:close/>
                </a:path>
              </a:pathLst>
            </a:custGeom>
            <a:solidFill>
              <a:srgbClr val="4329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751549" y="3899694"/>
              <a:ext cx="347345" cy="1243965"/>
            </a:xfrm>
            <a:custGeom>
              <a:avLst/>
              <a:gdLst/>
              <a:ahLst/>
              <a:cxnLst/>
              <a:rect l="l" t="t" r="r" b="b"/>
              <a:pathLst>
                <a:path w="347345" h="1243964">
                  <a:moveTo>
                    <a:pt x="347265" y="1243805"/>
                  </a:moveTo>
                  <a:lnTo>
                    <a:pt x="196609" y="1243805"/>
                  </a:lnTo>
                  <a:lnTo>
                    <a:pt x="0" y="0"/>
                  </a:lnTo>
                  <a:lnTo>
                    <a:pt x="150655" y="0"/>
                  </a:lnTo>
                  <a:lnTo>
                    <a:pt x="347265" y="1243805"/>
                  </a:lnTo>
                  <a:close/>
                </a:path>
              </a:pathLst>
            </a:custGeom>
            <a:solidFill>
              <a:srgbClr val="6854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28772" y="3680461"/>
              <a:ext cx="638810" cy="121285"/>
            </a:xfrm>
            <a:custGeom>
              <a:avLst/>
              <a:gdLst/>
              <a:ahLst/>
              <a:cxnLst/>
              <a:rect l="l" t="t" r="r" b="b"/>
              <a:pathLst>
                <a:path w="638810" h="121285">
                  <a:moveTo>
                    <a:pt x="0" y="120960"/>
                  </a:moveTo>
                  <a:lnTo>
                    <a:pt x="638256" y="120960"/>
                  </a:lnTo>
                  <a:lnTo>
                    <a:pt x="638256" y="0"/>
                  </a:lnTo>
                  <a:lnTo>
                    <a:pt x="0" y="0"/>
                  </a:lnTo>
                  <a:lnTo>
                    <a:pt x="0" y="12096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66221" y="3680472"/>
              <a:ext cx="1001394" cy="314960"/>
            </a:xfrm>
            <a:custGeom>
              <a:avLst/>
              <a:gdLst/>
              <a:ahLst/>
              <a:cxnLst/>
              <a:rect l="l" t="t" r="r" b="b"/>
              <a:pathLst>
                <a:path w="1001395" h="314960">
                  <a:moveTo>
                    <a:pt x="1001153" y="0"/>
                  </a:moveTo>
                  <a:lnTo>
                    <a:pt x="800798" y="0"/>
                  </a:lnTo>
                  <a:lnTo>
                    <a:pt x="800798" y="120954"/>
                  </a:lnTo>
                  <a:lnTo>
                    <a:pt x="0" y="120954"/>
                  </a:lnTo>
                  <a:lnTo>
                    <a:pt x="0" y="314807"/>
                  </a:lnTo>
                  <a:lnTo>
                    <a:pt x="875880" y="314807"/>
                  </a:lnTo>
                  <a:lnTo>
                    <a:pt x="875880" y="193852"/>
                  </a:lnTo>
                  <a:lnTo>
                    <a:pt x="1001153" y="193852"/>
                  </a:lnTo>
                  <a:lnTo>
                    <a:pt x="1001153" y="0"/>
                  </a:lnTo>
                  <a:close/>
                </a:path>
              </a:pathLst>
            </a:custGeom>
            <a:solidFill>
              <a:srgbClr val="C6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542102" y="3801422"/>
              <a:ext cx="288290" cy="194310"/>
            </a:xfrm>
            <a:custGeom>
              <a:avLst/>
              <a:gdLst/>
              <a:ahLst/>
              <a:cxnLst/>
              <a:rect l="l" t="t" r="r" b="b"/>
              <a:pathLst>
                <a:path w="288289" h="194310">
                  <a:moveTo>
                    <a:pt x="287808" y="193852"/>
                  </a:moveTo>
                  <a:lnTo>
                    <a:pt x="0" y="193852"/>
                  </a:lnTo>
                  <a:lnTo>
                    <a:pt x="0" y="0"/>
                  </a:lnTo>
                  <a:lnTo>
                    <a:pt x="287808" y="0"/>
                  </a:lnTo>
                  <a:lnTo>
                    <a:pt x="287808" y="193852"/>
                  </a:lnTo>
                  <a:close/>
                </a:path>
              </a:pathLst>
            </a:custGeom>
            <a:solidFill>
              <a:srgbClr val="B2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023165" y="4258245"/>
              <a:ext cx="450850" cy="436880"/>
            </a:xfrm>
            <a:custGeom>
              <a:avLst/>
              <a:gdLst/>
              <a:ahLst/>
              <a:cxnLst/>
              <a:rect l="l" t="t" r="r" b="b"/>
              <a:pathLst>
                <a:path w="450850" h="436879">
                  <a:moveTo>
                    <a:pt x="225171" y="436315"/>
                  </a:moveTo>
                  <a:lnTo>
                    <a:pt x="179683" y="431881"/>
                  </a:lnTo>
                  <a:lnTo>
                    <a:pt x="137366" y="419164"/>
                  </a:lnTo>
                  <a:lnTo>
                    <a:pt x="99110" y="399043"/>
                  </a:lnTo>
                  <a:lnTo>
                    <a:pt x="65810" y="372398"/>
                  </a:lnTo>
                  <a:lnTo>
                    <a:pt x="38356" y="340109"/>
                  </a:lnTo>
                  <a:lnTo>
                    <a:pt x="17642" y="303054"/>
                  </a:lnTo>
                  <a:lnTo>
                    <a:pt x="4559" y="262114"/>
                  </a:lnTo>
                  <a:lnTo>
                    <a:pt x="0" y="218166"/>
                  </a:lnTo>
                  <a:lnTo>
                    <a:pt x="4559" y="174063"/>
                  </a:lnTo>
                  <a:lnTo>
                    <a:pt x="17642" y="133047"/>
                  </a:lnTo>
                  <a:lnTo>
                    <a:pt x="38356" y="95980"/>
                  </a:lnTo>
                  <a:lnTo>
                    <a:pt x="65810" y="63722"/>
                  </a:lnTo>
                  <a:lnTo>
                    <a:pt x="99110" y="37135"/>
                  </a:lnTo>
                  <a:lnTo>
                    <a:pt x="137366" y="17078"/>
                  </a:lnTo>
                  <a:lnTo>
                    <a:pt x="179683" y="4413"/>
                  </a:lnTo>
                  <a:lnTo>
                    <a:pt x="225171" y="0"/>
                  </a:lnTo>
                  <a:lnTo>
                    <a:pt x="270503" y="4413"/>
                  </a:lnTo>
                  <a:lnTo>
                    <a:pt x="312748" y="17078"/>
                  </a:lnTo>
                  <a:lnTo>
                    <a:pt x="350994" y="37135"/>
                  </a:lnTo>
                  <a:lnTo>
                    <a:pt x="384329" y="63722"/>
                  </a:lnTo>
                  <a:lnTo>
                    <a:pt x="411843" y="95980"/>
                  </a:lnTo>
                  <a:lnTo>
                    <a:pt x="432624" y="133047"/>
                  </a:lnTo>
                  <a:lnTo>
                    <a:pt x="445761" y="174063"/>
                  </a:lnTo>
                  <a:lnTo>
                    <a:pt x="450342" y="218166"/>
                  </a:lnTo>
                  <a:lnTo>
                    <a:pt x="445761" y="262114"/>
                  </a:lnTo>
                  <a:lnTo>
                    <a:pt x="432624" y="303054"/>
                  </a:lnTo>
                  <a:lnTo>
                    <a:pt x="411843" y="340109"/>
                  </a:lnTo>
                  <a:lnTo>
                    <a:pt x="384329" y="372398"/>
                  </a:lnTo>
                  <a:lnTo>
                    <a:pt x="350994" y="399043"/>
                  </a:lnTo>
                  <a:lnTo>
                    <a:pt x="312748" y="419164"/>
                  </a:lnTo>
                  <a:lnTo>
                    <a:pt x="270503" y="431881"/>
                  </a:lnTo>
                  <a:lnTo>
                    <a:pt x="225171" y="4363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092440" y="4325233"/>
              <a:ext cx="311785" cy="302260"/>
            </a:xfrm>
            <a:custGeom>
              <a:avLst/>
              <a:gdLst/>
              <a:ahLst/>
              <a:cxnLst/>
              <a:rect l="l" t="t" r="r" b="b"/>
              <a:pathLst>
                <a:path w="311785" h="302260">
                  <a:moveTo>
                    <a:pt x="105152" y="301807"/>
                  </a:moveTo>
                  <a:lnTo>
                    <a:pt x="62569" y="295733"/>
                  </a:lnTo>
                  <a:lnTo>
                    <a:pt x="27913" y="274830"/>
                  </a:lnTo>
                  <a:lnTo>
                    <a:pt x="6298" y="241324"/>
                  </a:lnTo>
                  <a:lnTo>
                    <a:pt x="0" y="200119"/>
                  </a:lnTo>
                  <a:lnTo>
                    <a:pt x="8397" y="154659"/>
                  </a:lnTo>
                  <a:lnTo>
                    <a:pt x="30870" y="108394"/>
                  </a:lnTo>
                  <a:lnTo>
                    <a:pt x="66795" y="64769"/>
                  </a:lnTo>
                  <a:lnTo>
                    <a:pt x="111556" y="29943"/>
                  </a:lnTo>
                  <a:lnTo>
                    <a:pt x="159194" y="8155"/>
                  </a:lnTo>
                  <a:lnTo>
                    <a:pt x="206106" y="0"/>
                  </a:lnTo>
                  <a:lnTo>
                    <a:pt x="248688" y="6073"/>
                  </a:lnTo>
                  <a:lnTo>
                    <a:pt x="283338" y="26969"/>
                  </a:lnTo>
                  <a:lnTo>
                    <a:pt x="283338" y="27511"/>
                  </a:lnTo>
                  <a:lnTo>
                    <a:pt x="304953" y="61020"/>
                  </a:lnTo>
                  <a:lnTo>
                    <a:pt x="311252" y="102200"/>
                  </a:lnTo>
                  <a:lnTo>
                    <a:pt x="302854" y="147577"/>
                  </a:lnTo>
                  <a:lnTo>
                    <a:pt x="280382" y="193678"/>
                  </a:lnTo>
                  <a:lnTo>
                    <a:pt x="244456" y="237031"/>
                  </a:lnTo>
                  <a:lnTo>
                    <a:pt x="199697" y="271858"/>
                  </a:lnTo>
                  <a:lnTo>
                    <a:pt x="152062" y="293650"/>
                  </a:lnTo>
                  <a:lnTo>
                    <a:pt x="105152" y="301807"/>
                  </a:lnTo>
                  <a:close/>
                </a:path>
              </a:pathLst>
            </a:custGeom>
            <a:solidFill>
              <a:srgbClr val="9260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119288" y="4351136"/>
              <a:ext cx="255904" cy="248285"/>
            </a:xfrm>
            <a:custGeom>
              <a:avLst/>
              <a:gdLst/>
              <a:ahLst/>
              <a:cxnLst/>
              <a:rect l="l" t="t" r="r" b="b"/>
              <a:pathLst>
                <a:path w="255904" h="248285">
                  <a:moveTo>
                    <a:pt x="0" y="247844"/>
                  </a:moveTo>
                  <a:lnTo>
                    <a:pt x="25912" y="200468"/>
                  </a:lnTo>
                  <a:lnTo>
                    <a:pt x="63172" y="157789"/>
                  </a:lnTo>
                  <a:lnTo>
                    <a:pt x="111773" y="108524"/>
                  </a:lnTo>
                  <a:lnTo>
                    <a:pt x="162616" y="61421"/>
                  </a:lnTo>
                  <a:lnTo>
                    <a:pt x="206673" y="25303"/>
                  </a:lnTo>
                  <a:lnTo>
                    <a:pt x="239188" y="3665"/>
                  </a:lnTo>
                  <a:lnTo>
                    <a:pt x="255407" y="0"/>
                  </a:lnTo>
                  <a:lnTo>
                    <a:pt x="251462" y="15762"/>
                  </a:lnTo>
                  <a:lnTo>
                    <a:pt x="229088" y="47170"/>
                  </a:lnTo>
                  <a:lnTo>
                    <a:pt x="191930" y="89819"/>
                  </a:lnTo>
                  <a:lnTo>
                    <a:pt x="143633" y="139302"/>
                  </a:lnTo>
                  <a:lnTo>
                    <a:pt x="92559" y="186339"/>
                  </a:lnTo>
                  <a:lnTo>
                    <a:pt x="48524" y="222335"/>
                  </a:lnTo>
                  <a:lnTo>
                    <a:pt x="16135" y="243949"/>
                  </a:lnTo>
                  <a:lnTo>
                    <a:pt x="0" y="247844"/>
                  </a:lnTo>
                  <a:close/>
                </a:path>
              </a:pathLst>
            </a:custGeom>
            <a:solidFill>
              <a:srgbClr val="7D4E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266565" y="3899694"/>
              <a:ext cx="1001394" cy="1243965"/>
            </a:xfrm>
            <a:custGeom>
              <a:avLst/>
              <a:gdLst/>
              <a:ahLst/>
              <a:cxnLst/>
              <a:rect l="l" t="t" r="r" b="b"/>
              <a:pathLst>
                <a:path w="1001395" h="1243964">
                  <a:moveTo>
                    <a:pt x="805061" y="1243805"/>
                  </a:moveTo>
                  <a:lnTo>
                    <a:pt x="196626" y="1243805"/>
                  </a:lnTo>
                  <a:lnTo>
                    <a:pt x="0" y="0"/>
                  </a:lnTo>
                  <a:lnTo>
                    <a:pt x="1001156" y="0"/>
                  </a:lnTo>
                  <a:lnTo>
                    <a:pt x="805061" y="1243805"/>
                  </a:lnTo>
                  <a:close/>
                </a:path>
              </a:pathLst>
            </a:custGeom>
            <a:solidFill>
              <a:srgbClr val="17B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266565" y="3899694"/>
              <a:ext cx="347345" cy="1243965"/>
            </a:xfrm>
            <a:custGeom>
              <a:avLst/>
              <a:gdLst/>
              <a:ahLst/>
              <a:cxnLst/>
              <a:rect l="l" t="t" r="r" b="b"/>
              <a:pathLst>
                <a:path w="347345" h="1243964">
                  <a:moveTo>
                    <a:pt x="347281" y="1243805"/>
                  </a:moveTo>
                  <a:lnTo>
                    <a:pt x="196626" y="1243805"/>
                  </a:lnTo>
                  <a:lnTo>
                    <a:pt x="0" y="0"/>
                  </a:lnTo>
                  <a:lnTo>
                    <a:pt x="150655" y="0"/>
                  </a:lnTo>
                  <a:lnTo>
                    <a:pt x="347281" y="1243805"/>
                  </a:lnTo>
                  <a:close/>
                </a:path>
              </a:pathLst>
            </a:custGeom>
            <a:solidFill>
              <a:srgbClr val="8ED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343788" y="3680461"/>
              <a:ext cx="638810" cy="121285"/>
            </a:xfrm>
            <a:custGeom>
              <a:avLst/>
              <a:gdLst/>
              <a:ahLst/>
              <a:cxnLst/>
              <a:rect l="l" t="t" r="r" b="b"/>
              <a:pathLst>
                <a:path w="638810" h="121285">
                  <a:moveTo>
                    <a:pt x="0" y="120960"/>
                  </a:moveTo>
                  <a:lnTo>
                    <a:pt x="638272" y="120960"/>
                  </a:lnTo>
                  <a:lnTo>
                    <a:pt x="638272" y="0"/>
                  </a:lnTo>
                  <a:lnTo>
                    <a:pt x="0" y="0"/>
                  </a:lnTo>
                  <a:lnTo>
                    <a:pt x="0" y="12096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181248" y="3680472"/>
              <a:ext cx="1001394" cy="314960"/>
            </a:xfrm>
            <a:custGeom>
              <a:avLst/>
              <a:gdLst/>
              <a:ahLst/>
              <a:cxnLst/>
              <a:rect l="l" t="t" r="r" b="b"/>
              <a:pathLst>
                <a:path w="1001395" h="314960">
                  <a:moveTo>
                    <a:pt x="1001141" y="0"/>
                  </a:moveTo>
                  <a:lnTo>
                    <a:pt x="800811" y="0"/>
                  </a:lnTo>
                  <a:lnTo>
                    <a:pt x="800811" y="120954"/>
                  </a:lnTo>
                  <a:lnTo>
                    <a:pt x="0" y="120954"/>
                  </a:lnTo>
                  <a:lnTo>
                    <a:pt x="0" y="314807"/>
                  </a:lnTo>
                  <a:lnTo>
                    <a:pt x="875868" y="314807"/>
                  </a:lnTo>
                  <a:lnTo>
                    <a:pt x="875868" y="193852"/>
                  </a:lnTo>
                  <a:lnTo>
                    <a:pt x="1001141" y="193852"/>
                  </a:lnTo>
                  <a:lnTo>
                    <a:pt x="1001141" y="0"/>
                  </a:lnTo>
                  <a:close/>
                </a:path>
              </a:pathLst>
            </a:custGeom>
            <a:solidFill>
              <a:srgbClr val="C6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057118" y="3801422"/>
              <a:ext cx="288290" cy="194310"/>
            </a:xfrm>
            <a:custGeom>
              <a:avLst/>
              <a:gdLst/>
              <a:ahLst/>
              <a:cxnLst/>
              <a:rect l="l" t="t" r="r" b="b"/>
              <a:pathLst>
                <a:path w="288289" h="194310">
                  <a:moveTo>
                    <a:pt x="287809" y="193852"/>
                  </a:moveTo>
                  <a:lnTo>
                    <a:pt x="0" y="193852"/>
                  </a:lnTo>
                  <a:lnTo>
                    <a:pt x="0" y="0"/>
                  </a:lnTo>
                  <a:lnTo>
                    <a:pt x="287809" y="0"/>
                  </a:lnTo>
                  <a:lnTo>
                    <a:pt x="287809" y="193852"/>
                  </a:lnTo>
                  <a:close/>
                </a:path>
              </a:pathLst>
            </a:custGeom>
            <a:solidFill>
              <a:srgbClr val="B2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538182" y="4258245"/>
              <a:ext cx="450850" cy="436880"/>
            </a:xfrm>
            <a:custGeom>
              <a:avLst/>
              <a:gdLst/>
              <a:ahLst/>
              <a:cxnLst/>
              <a:rect l="l" t="t" r="r" b="b"/>
              <a:pathLst>
                <a:path w="450850" h="436879">
                  <a:moveTo>
                    <a:pt x="225188" y="436315"/>
                  </a:moveTo>
                  <a:lnTo>
                    <a:pt x="179694" y="431881"/>
                  </a:lnTo>
                  <a:lnTo>
                    <a:pt x="137373" y="419164"/>
                  </a:lnTo>
                  <a:lnTo>
                    <a:pt x="99114" y="399043"/>
                  </a:lnTo>
                  <a:lnTo>
                    <a:pt x="65812" y="372398"/>
                  </a:lnTo>
                  <a:lnTo>
                    <a:pt x="38357" y="340109"/>
                  </a:lnTo>
                  <a:lnTo>
                    <a:pt x="17642" y="303054"/>
                  </a:lnTo>
                  <a:lnTo>
                    <a:pt x="4559" y="262114"/>
                  </a:lnTo>
                  <a:lnTo>
                    <a:pt x="0" y="218166"/>
                  </a:lnTo>
                  <a:lnTo>
                    <a:pt x="4559" y="174063"/>
                  </a:lnTo>
                  <a:lnTo>
                    <a:pt x="17642" y="133047"/>
                  </a:lnTo>
                  <a:lnTo>
                    <a:pt x="38357" y="95980"/>
                  </a:lnTo>
                  <a:lnTo>
                    <a:pt x="65812" y="63722"/>
                  </a:lnTo>
                  <a:lnTo>
                    <a:pt x="99114" y="37135"/>
                  </a:lnTo>
                  <a:lnTo>
                    <a:pt x="137373" y="17078"/>
                  </a:lnTo>
                  <a:lnTo>
                    <a:pt x="179694" y="4413"/>
                  </a:lnTo>
                  <a:lnTo>
                    <a:pt x="225188" y="0"/>
                  </a:lnTo>
                  <a:lnTo>
                    <a:pt x="270520" y="4413"/>
                  </a:lnTo>
                  <a:lnTo>
                    <a:pt x="312765" y="17078"/>
                  </a:lnTo>
                  <a:lnTo>
                    <a:pt x="351010" y="37135"/>
                  </a:lnTo>
                  <a:lnTo>
                    <a:pt x="384346" y="63722"/>
                  </a:lnTo>
                  <a:lnTo>
                    <a:pt x="411860" y="95980"/>
                  </a:lnTo>
                  <a:lnTo>
                    <a:pt x="432641" y="133047"/>
                  </a:lnTo>
                  <a:lnTo>
                    <a:pt x="445778" y="174063"/>
                  </a:lnTo>
                  <a:lnTo>
                    <a:pt x="450359" y="218166"/>
                  </a:lnTo>
                  <a:lnTo>
                    <a:pt x="445778" y="262114"/>
                  </a:lnTo>
                  <a:lnTo>
                    <a:pt x="432641" y="303054"/>
                  </a:lnTo>
                  <a:lnTo>
                    <a:pt x="411860" y="340109"/>
                  </a:lnTo>
                  <a:lnTo>
                    <a:pt x="384346" y="372398"/>
                  </a:lnTo>
                  <a:lnTo>
                    <a:pt x="351010" y="399043"/>
                  </a:lnTo>
                  <a:lnTo>
                    <a:pt x="312765" y="419164"/>
                  </a:lnTo>
                  <a:lnTo>
                    <a:pt x="270520" y="431881"/>
                  </a:lnTo>
                  <a:lnTo>
                    <a:pt x="225188" y="436315"/>
                  </a:lnTo>
                  <a:close/>
                </a:path>
              </a:pathLst>
            </a:custGeom>
            <a:solidFill>
              <a:srgbClr val="ADDB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619608" y="2662571"/>
              <a:ext cx="410209" cy="403225"/>
            </a:xfrm>
            <a:custGeom>
              <a:avLst/>
              <a:gdLst/>
              <a:ahLst/>
              <a:cxnLst/>
              <a:rect l="l" t="t" r="r" b="b"/>
              <a:pathLst>
                <a:path w="410210" h="403225">
                  <a:moveTo>
                    <a:pt x="184701" y="402608"/>
                  </a:moveTo>
                  <a:lnTo>
                    <a:pt x="107102" y="363887"/>
                  </a:lnTo>
                  <a:lnTo>
                    <a:pt x="50261" y="303197"/>
                  </a:lnTo>
                  <a:lnTo>
                    <a:pt x="28198" y="271616"/>
                  </a:lnTo>
                  <a:lnTo>
                    <a:pt x="5111" y="212762"/>
                  </a:lnTo>
                  <a:lnTo>
                    <a:pt x="0" y="176840"/>
                  </a:lnTo>
                  <a:lnTo>
                    <a:pt x="1328" y="139331"/>
                  </a:lnTo>
                  <a:lnTo>
                    <a:pt x="10710" y="102293"/>
                  </a:lnTo>
                  <a:lnTo>
                    <a:pt x="29758" y="67783"/>
                  </a:lnTo>
                  <a:lnTo>
                    <a:pt x="60086" y="37859"/>
                  </a:lnTo>
                  <a:lnTo>
                    <a:pt x="103308" y="14579"/>
                  </a:lnTo>
                  <a:lnTo>
                    <a:pt x="161037" y="0"/>
                  </a:lnTo>
                  <a:lnTo>
                    <a:pt x="193133" y="4517"/>
                  </a:lnTo>
                  <a:lnTo>
                    <a:pt x="215003" y="26194"/>
                  </a:lnTo>
                  <a:lnTo>
                    <a:pt x="229835" y="60223"/>
                  </a:lnTo>
                  <a:lnTo>
                    <a:pt x="240819" y="101794"/>
                  </a:lnTo>
                  <a:lnTo>
                    <a:pt x="251145" y="146099"/>
                  </a:lnTo>
                  <a:lnTo>
                    <a:pt x="264002" y="188327"/>
                  </a:lnTo>
                  <a:lnTo>
                    <a:pt x="282580" y="223670"/>
                  </a:lnTo>
                  <a:lnTo>
                    <a:pt x="310068" y="247319"/>
                  </a:lnTo>
                  <a:lnTo>
                    <a:pt x="338745" y="224493"/>
                  </a:lnTo>
                  <a:lnTo>
                    <a:pt x="366760" y="214939"/>
                  </a:lnTo>
                  <a:lnTo>
                    <a:pt x="390410" y="218174"/>
                  </a:lnTo>
                  <a:lnTo>
                    <a:pt x="405993" y="233717"/>
                  </a:lnTo>
                  <a:lnTo>
                    <a:pt x="409806" y="261087"/>
                  </a:lnTo>
                  <a:lnTo>
                    <a:pt x="398145" y="299802"/>
                  </a:lnTo>
                  <a:lnTo>
                    <a:pt x="367308" y="349381"/>
                  </a:lnTo>
                  <a:lnTo>
                    <a:pt x="334415" y="375568"/>
                  </a:lnTo>
                  <a:lnTo>
                    <a:pt x="302583" y="379483"/>
                  </a:lnTo>
                  <a:lnTo>
                    <a:pt x="278546" y="373072"/>
                  </a:lnTo>
                  <a:lnTo>
                    <a:pt x="269037" y="368280"/>
                  </a:lnTo>
                  <a:lnTo>
                    <a:pt x="184701" y="402608"/>
                  </a:lnTo>
                  <a:close/>
                </a:path>
              </a:pathLst>
            </a:custGeom>
            <a:solidFill>
              <a:srgbClr val="F7C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666539" y="2665279"/>
              <a:ext cx="359410" cy="327025"/>
            </a:xfrm>
            <a:custGeom>
              <a:avLst/>
              <a:gdLst/>
              <a:ahLst/>
              <a:cxnLst/>
              <a:rect l="l" t="t" r="r" b="b"/>
              <a:pathLst>
                <a:path w="359410" h="327025">
                  <a:moveTo>
                    <a:pt x="167922" y="326774"/>
                  </a:moveTo>
                  <a:lnTo>
                    <a:pt x="90137" y="288219"/>
                  </a:lnTo>
                  <a:lnTo>
                    <a:pt x="33109" y="227590"/>
                  </a:lnTo>
                  <a:lnTo>
                    <a:pt x="10961" y="196018"/>
                  </a:lnTo>
                  <a:lnTo>
                    <a:pt x="0" y="162291"/>
                  </a:lnTo>
                  <a:lnTo>
                    <a:pt x="1939" y="123245"/>
                  </a:lnTo>
                  <a:lnTo>
                    <a:pt x="14874" y="83217"/>
                  </a:lnTo>
                  <a:lnTo>
                    <a:pt x="36895" y="46543"/>
                  </a:lnTo>
                  <a:lnTo>
                    <a:pt x="66095" y="17557"/>
                  </a:lnTo>
                  <a:lnTo>
                    <a:pt x="100567" y="598"/>
                  </a:lnTo>
                  <a:lnTo>
                    <a:pt x="138403" y="0"/>
                  </a:lnTo>
                  <a:lnTo>
                    <a:pt x="184287" y="16968"/>
                  </a:lnTo>
                  <a:lnTo>
                    <a:pt x="220360" y="42876"/>
                  </a:lnTo>
                  <a:lnTo>
                    <a:pt x="245722" y="75865"/>
                  </a:lnTo>
                  <a:lnTo>
                    <a:pt x="259475" y="114073"/>
                  </a:lnTo>
                  <a:lnTo>
                    <a:pt x="260718" y="155641"/>
                  </a:lnTo>
                  <a:lnTo>
                    <a:pt x="248552" y="198708"/>
                  </a:lnTo>
                  <a:lnTo>
                    <a:pt x="281119" y="175176"/>
                  </a:lnTo>
                  <a:lnTo>
                    <a:pt x="311797" y="171190"/>
                  </a:lnTo>
                  <a:lnTo>
                    <a:pt x="337255" y="182983"/>
                  </a:lnTo>
                  <a:lnTo>
                    <a:pt x="354163" y="206791"/>
                  </a:lnTo>
                  <a:lnTo>
                    <a:pt x="359190" y="238848"/>
                  </a:lnTo>
                  <a:lnTo>
                    <a:pt x="349006" y="275389"/>
                  </a:lnTo>
                  <a:lnTo>
                    <a:pt x="320835" y="304201"/>
                  </a:lnTo>
                  <a:lnTo>
                    <a:pt x="288923" y="307042"/>
                  </a:lnTo>
                  <a:lnTo>
                    <a:pt x="262887" y="298241"/>
                  </a:lnTo>
                  <a:lnTo>
                    <a:pt x="252342" y="292123"/>
                  </a:lnTo>
                  <a:lnTo>
                    <a:pt x="167922" y="326774"/>
                  </a:lnTo>
                  <a:close/>
                </a:path>
              </a:pathLst>
            </a:custGeom>
            <a:solidFill>
              <a:srgbClr val="FAE3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865809" y="3099666"/>
              <a:ext cx="1439545" cy="640080"/>
            </a:xfrm>
            <a:custGeom>
              <a:avLst/>
              <a:gdLst/>
              <a:ahLst/>
              <a:cxnLst/>
              <a:rect l="l" t="t" r="r" b="b"/>
              <a:pathLst>
                <a:path w="1439545" h="640079">
                  <a:moveTo>
                    <a:pt x="186453" y="639660"/>
                  </a:moveTo>
                  <a:lnTo>
                    <a:pt x="135093" y="612469"/>
                  </a:lnTo>
                  <a:lnTo>
                    <a:pt x="93007" y="580853"/>
                  </a:lnTo>
                  <a:lnTo>
                    <a:pt x="59575" y="545716"/>
                  </a:lnTo>
                  <a:lnTo>
                    <a:pt x="34178" y="507962"/>
                  </a:lnTo>
                  <a:lnTo>
                    <a:pt x="16196" y="468495"/>
                  </a:lnTo>
                  <a:lnTo>
                    <a:pt x="5010" y="428218"/>
                  </a:lnTo>
                  <a:lnTo>
                    <a:pt x="0" y="388036"/>
                  </a:lnTo>
                  <a:lnTo>
                    <a:pt x="546" y="348853"/>
                  </a:lnTo>
                  <a:lnTo>
                    <a:pt x="15832" y="277098"/>
                  </a:lnTo>
                  <a:lnTo>
                    <a:pt x="45912" y="220185"/>
                  </a:lnTo>
                  <a:lnTo>
                    <a:pt x="101982" y="171536"/>
                  </a:lnTo>
                  <a:lnTo>
                    <a:pt x="138214" y="152573"/>
                  </a:lnTo>
                  <a:lnTo>
                    <a:pt x="207569" y="138422"/>
                  </a:lnTo>
                  <a:lnTo>
                    <a:pt x="253539" y="144551"/>
                  </a:lnTo>
                  <a:lnTo>
                    <a:pt x="296319" y="161330"/>
                  </a:lnTo>
                  <a:lnTo>
                    <a:pt x="335401" y="186346"/>
                  </a:lnTo>
                  <a:lnTo>
                    <a:pt x="370276" y="217186"/>
                  </a:lnTo>
                  <a:lnTo>
                    <a:pt x="400434" y="251436"/>
                  </a:lnTo>
                  <a:lnTo>
                    <a:pt x="425368" y="286683"/>
                  </a:lnTo>
                  <a:lnTo>
                    <a:pt x="444568" y="320515"/>
                  </a:lnTo>
                  <a:lnTo>
                    <a:pt x="461933" y="275046"/>
                  </a:lnTo>
                  <a:lnTo>
                    <a:pt x="479996" y="229511"/>
                  </a:lnTo>
                  <a:lnTo>
                    <a:pt x="499485" y="185053"/>
                  </a:lnTo>
                  <a:lnTo>
                    <a:pt x="521129" y="142815"/>
                  </a:lnTo>
                  <a:lnTo>
                    <a:pt x="545654" y="103939"/>
                  </a:lnTo>
                  <a:lnTo>
                    <a:pt x="573789" y="69569"/>
                  </a:lnTo>
                  <a:lnTo>
                    <a:pt x="606261" y="40846"/>
                  </a:lnTo>
                  <a:lnTo>
                    <a:pt x="643798" y="18916"/>
                  </a:lnTo>
                  <a:lnTo>
                    <a:pt x="687128" y="4919"/>
                  </a:lnTo>
                  <a:lnTo>
                    <a:pt x="736979" y="0"/>
                  </a:lnTo>
                  <a:lnTo>
                    <a:pt x="745158" y="118"/>
                  </a:lnTo>
                  <a:lnTo>
                    <a:pt x="830099" y="12026"/>
                  </a:lnTo>
                  <a:lnTo>
                    <a:pt x="877524" y="27199"/>
                  </a:lnTo>
                  <a:lnTo>
                    <a:pt x="914557" y="47444"/>
                  </a:lnTo>
                  <a:lnTo>
                    <a:pt x="963708" y="103130"/>
                  </a:lnTo>
                  <a:lnTo>
                    <a:pt x="978955" y="138562"/>
                  </a:lnTo>
                  <a:lnTo>
                    <a:pt x="990069" y="179046"/>
                  </a:lnTo>
                  <a:lnTo>
                    <a:pt x="998616" y="224578"/>
                  </a:lnTo>
                  <a:lnTo>
                    <a:pt x="1006159" y="275152"/>
                  </a:lnTo>
                  <a:lnTo>
                    <a:pt x="1018023" y="226940"/>
                  </a:lnTo>
                  <a:lnTo>
                    <a:pt x="1042266" y="187442"/>
                  </a:lnTo>
                  <a:lnTo>
                    <a:pt x="1076487" y="156681"/>
                  </a:lnTo>
                  <a:lnTo>
                    <a:pt x="1118282" y="134680"/>
                  </a:lnTo>
                  <a:lnTo>
                    <a:pt x="1165249" y="121463"/>
                  </a:lnTo>
                  <a:lnTo>
                    <a:pt x="1214986" y="117052"/>
                  </a:lnTo>
                  <a:lnTo>
                    <a:pt x="1249543" y="119140"/>
                  </a:lnTo>
                  <a:lnTo>
                    <a:pt x="1316054" y="135867"/>
                  </a:lnTo>
                  <a:lnTo>
                    <a:pt x="1373889" y="169379"/>
                  </a:lnTo>
                  <a:lnTo>
                    <a:pt x="1416803" y="219735"/>
                  </a:lnTo>
                  <a:lnTo>
                    <a:pt x="1438549" y="286995"/>
                  </a:lnTo>
                  <a:lnTo>
                    <a:pt x="1439532" y="326983"/>
                  </a:lnTo>
                  <a:lnTo>
                    <a:pt x="1432881" y="371219"/>
                  </a:lnTo>
                  <a:lnTo>
                    <a:pt x="1417815" y="419712"/>
                  </a:lnTo>
                  <a:lnTo>
                    <a:pt x="1393553" y="472467"/>
                  </a:lnTo>
                  <a:lnTo>
                    <a:pt x="1359314" y="529494"/>
                  </a:lnTo>
                  <a:lnTo>
                    <a:pt x="186453" y="639660"/>
                  </a:lnTo>
                  <a:close/>
                </a:path>
              </a:pathLst>
            </a:custGeom>
            <a:solidFill>
              <a:srgbClr val="F7C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693440" y="3253333"/>
              <a:ext cx="1641475" cy="577850"/>
            </a:xfrm>
            <a:custGeom>
              <a:avLst/>
              <a:gdLst/>
              <a:ahLst/>
              <a:cxnLst/>
              <a:rect l="l" t="t" r="r" b="b"/>
              <a:pathLst>
                <a:path w="1641475" h="577850">
                  <a:moveTo>
                    <a:pt x="1497656" y="577242"/>
                  </a:moveTo>
                  <a:lnTo>
                    <a:pt x="108253" y="577242"/>
                  </a:lnTo>
                  <a:lnTo>
                    <a:pt x="69443" y="558245"/>
                  </a:lnTo>
                  <a:lnTo>
                    <a:pt x="39621" y="531525"/>
                  </a:lnTo>
                  <a:lnTo>
                    <a:pt x="18379" y="498761"/>
                  </a:lnTo>
                  <a:lnTo>
                    <a:pt x="5308" y="461629"/>
                  </a:lnTo>
                  <a:lnTo>
                    <a:pt x="0" y="421807"/>
                  </a:lnTo>
                  <a:lnTo>
                    <a:pt x="2044" y="380973"/>
                  </a:lnTo>
                  <a:lnTo>
                    <a:pt x="11033" y="340803"/>
                  </a:lnTo>
                  <a:lnTo>
                    <a:pt x="26557" y="302975"/>
                  </a:lnTo>
                  <a:lnTo>
                    <a:pt x="48208" y="269166"/>
                  </a:lnTo>
                  <a:lnTo>
                    <a:pt x="75576" y="241053"/>
                  </a:lnTo>
                  <a:lnTo>
                    <a:pt x="108253" y="220315"/>
                  </a:lnTo>
                  <a:lnTo>
                    <a:pt x="148718" y="207010"/>
                  </a:lnTo>
                  <a:lnTo>
                    <a:pt x="193050" y="197878"/>
                  </a:lnTo>
                  <a:lnTo>
                    <a:pt x="239596" y="193733"/>
                  </a:lnTo>
                  <a:lnTo>
                    <a:pt x="286702" y="195388"/>
                  </a:lnTo>
                  <a:lnTo>
                    <a:pt x="332714" y="203656"/>
                  </a:lnTo>
                  <a:lnTo>
                    <a:pt x="375980" y="219351"/>
                  </a:lnTo>
                  <a:lnTo>
                    <a:pt x="414846" y="243286"/>
                  </a:lnTo>
                  <a:lnTo>
                    <a:pt x="447657" y="276274"/>
                  </a:lnTo>
                  <a:lnTo>
                    <a:pt x="472761" y="319128"/>
                  </a:lnTo>
                  <a:lnTo>
                    <a:pt x="479087" y="277199"/>
                  </a:lnTo>
                  <a:lnTo>
                    <a:pt x="485281" y="234204"/>
                  </a:lnTo>
                  <a:lnTo>
                    <a:pt x="492570" y="191376"/>
                  </a:lnTo>
                  <a:lnTo>
                    <a:pt x="502183" y="149951"/>
                  </a:lnTo>
                  <a:lnTo>
                    <a:pt x="515346" y="111164"/>
                  </a:lnTo>
                  <a:lnTo>
                    <a:pt x="533289" y="76248"/>
                  </a:lnTo>
                  <a:lnTo>
                    <a:pt x="557239" y="46439"/>
                  </a:lnTo>
                  <a:lnTo>
                    <a:pt x="588423" y="22972"/>
                  </a:lnTo>
                  <a:lnTo>
                    <a:pt x="628070" y="7080"/>
                  </a:lnTo>
                  <a:lnTo>
                    <a:pt x="677408" y="0"/>
                  </a:lnTo>
                  <a:lnTo>
                    <a:pt x="730015" y="2880"/>
                  </a:lnTo>
                  <a:lnTo>
                    <a:pt x="772036" y="15689"/>
                  </a:lnTo>
                  <a:lnTo>
                    <a:pt x="804725" y="37116"/>
                  </a:lnTo>
                  <a:lnTo>
                    <a:pt x="847117" y="100578"/>
                  </a:lnTo>
                  <a:lnTo>
                    <a:pt x="859327" y="139991"/>
                  </a:lnTo>
                  <a:lnTo>
                    <a:pt x="867217" y="182777"/>
                  </a:lnTo>
                  <a:lnTo>
                    <a:pt x="872041" y="227625"/>
                  </a:lnTo>
                  <a:lnTo>
                    <a:pt x="875051" y="273224"/>
                  </a:lnTo>
                  <a:lnTo>
                    <a:pt x="895692" y="232256"/>
                  </a:lnTo>
                  <a:lnTo>
                    <a:pt x="921785" y="199683"/>
                  </a:lnTo>
                  <a:lnTo>
                    <a:pt x="951592" y="175897"/>
                  </a:lnTo>
                  <a:lnTo>
                    <a:pt x="983371" y="161290"/>
                  </a:lnTo>
                  <a:lnTo>
                    <a:pt x="1015383" y="156254"/>
                  </a:lnTo>
                  <a:lnTo>
                    <a:pt x="1045888" y="161180"/>
                  </a:lnTo>
                  <a:lnTo>
                    <a:pt x="1073146" y="176461"/>
                  </a:lnTo>
                  <a:lnTo>
                    <a:pt x="1095417" y="202488"/>
                  </a:lnTo>
                  <a:lnTo>
                    <a:pt x="1110961" y="239654"/>
                  </a:lnTo>
                  <a:lnTo>
                    <a:pt x="1118039" y="288350"/>
                  </a:lnTo>
                  <a:lnTo>
                    <a:pt x="1135534" y="243424"/>
                  </a:lnTo>
                  <a:lnTo>
                    <a:pt x="1158756" y="203950"/>
                  </a:lnTo>
                  <a:lnTo>
                    <a:pt x="1187114" y="170186"/>
                  </a:lnTo>
                  <a:lnTo>
                    <a:pt x="1220016" y="142390"/>
                  </a:lnTo>
                  <a:lnTo>
                    <a:pt x="1256871" y="120821"/>
                  </a:lnTo>
                  <a:lnTo>
                    <a:pt x="1297088" y="105737"/>
                  </a:lnTo>
                  <a:lnTo>
                    <a:pt x="1340074" y="97394"/>
                  </a:lnTo>
                  <a:lnTo>
                    <a:pt x="1385239" y="96053"/>
                  </a:lnTo>
                  <a:lnTo>
                    <a:pt x="1431992" y="101970"/>
                  </a:lnTo>
                  <a:lnTo>
                    <a:pt x="1479740" y="115403"/>
                  </a:lnTo>
                  <a:lnTo>
                    <a:pt x="1527892" y="136612"/>
                  </a:lnTo>
                  <a:lnTo>
                    <a:pt x="1582695" y="184219"/>
                  </a:lnTo>
                  <a:lnTo>
                    <a:pt x="1603389" y="216756"/>
                  </a:lnTo>
                  <a:lnTo>
                    <a:pt x="1619593" y="253460"/>
                  </a:lnTo>
                  <a:lnTo>
                    <a:pt x="1631293" y="293089"/>
                  </a:lnTo>
                  <a:lnTo>
                    <a:pt x="1638476" y="334403"/>
                  </a:lnTo>
                  <a:lnTo>
                    <a:pt x="1641129" y="376161"/>
                  </a:lnTo>
                  <a:lnTo>
                    <a:pt x="1639239" y="417121"/>
                  </a:lnTo>
                  <a:lnTo>
                    <a:pt x="1632791" y="456042"/>
                  </a:lnTo>
                  <a:lnTo>
                    <a:pt x="1606171" y="522802"/>
                  </a:lnTo>
                  <a:lnTo>
                    <a:pt x="1561162" y="566512"/>
                  </a:lnTo>
                  <a:lnTo>
                    <a:pt x="1531728" y="576620"/>
                  </a:lnTo>
                  <a:lnTo>
                    <a:pt x="1497656" y="577242"/>
                  </a:lnTo>
                  <a:close/>
                </a:path>
              </a:pathLst>
            </a:custGeom>
            <a:solidFill>
              <a:srgbClr val="FAE3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760663" y="3814925"/>
              <a:ext cx="1487805" cy="1329055"/>
            </a:xfrm>
            <a:custGeom>
              <a:avLst/>
              <a:gdLst/>
              <a:ahLst/>
              <a:cxnLst/>
              <a:rect l="l" t="t" r="r" b="b"/>
              <a:pathLst>
                <a:path w="1487804" h="1329054">
                  <a:moveTo>
                    <a:pt x="1288500" y="1328574"/>
                  </a:moveTo>
                  <a:lnTo>
                    <a:pt x="212015" y="1328574"/>
                  </a:lnTo>
                  <a:lnTo>
                    <a:pt x="0" y="0"/>
                  </a:lnTo>
                  <a:lnTo>
                    <a:pt x="1487674" y="0"/>
                  </a:lnTo>
                  <a:lnTo>
                    <a:pt x="1288500" y="1328574"/>
                  </a:lnTo>
                  <a:close/>
                </a:path>
              </a:pathLst>
            </a:custGeom>
            <a:solidFill>
              <a:srgbClr val="EB5E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931831" y="3903497"/>
              <a:ext cx="1145540" cy="1240155"/>
            </a:xfrm>
            <a:custGeom>
              <a:avLst/>
              <a:gdLst/>
              <a:ahLst/>
              <a:cxnLst/>
              <a:rect l="l" t="t" r="r" b="b"/>
              <a:pathLst>
                <a:path w="1145539" h="1240154">
                  <a:moveTo>
                    <a:pt x="348602" y="1240002"/>
                  </a:moveTo>
                  <a:lnTo>
                    <a:pt x="184150" y="68567"/>
                  </a:lnTo>
                  <a:lnTo>
                    <a:pt x="154584" y="18821"/>
                  </a:lnTo>
                  <a:lnTo>
                    <a:pt x="98272" y="4305"/>
                  </a:lnTo>
                  <a:lnTo>
                    <a:pt x="64262" y="9169"/>
                  </a:lnTo>
                  <a:lnTo>
                    <a:pt x="35852" y="18999"/>
                  </a:lnTo>
                  <a:lnTo>
                    <a:pt x="14312" y="38455"/>
                  </a:lnTo>
                  <a:lnTo>
                    <a:pt x="1689" y="64604"/>
                  </a:lnTo>
                  <a:lnTo>
                    <a:pt x="0" y="94488"/>
                  </a:lnTo>
                  <a:lnTo>
                    <a:pt x="160909" y="1240002"/>
                  </a:lnTo>
                  <a:lnTo>
                    <a:pt x="348602" y="1240002"/>
                  </a:lnTo>
                  <a:close/>
                </a:path>
                <a:path w="1145539" h="1240154">
                  <a:moveTo>
                    <a:pt x="665810" y="75590"/>
                  </a:moveTo>
                  <a:lnTo>
                    <a:pt x="659841" y="46240"/>
                  </a:lnTo>
                  <a:lnTo>
                    <a:pt x="643534" y="22199"/>
                  </a:lnTo>
                  <a:lnTo>
                    <a:pt x="619340" y="5956"/>
                  </a:lnTo>
                  <a:lnTo>
                    <a:pt x="589673" y="0"/>
                  </a:lnTo>
                  <a:lnTo>
                    <a:pt x="555117" y="0"/>
                  </a:lnTo>
                  <a:lnTo>
                    <a:pt x="525754" y="5956"/>
                  </a:lnTo>
                  <a:lnTo>
                    <a:pt x="501726" y="22199"/>
                  </a:lnTo>
                  <a:lnTo>
                    <a:pt x="485482" y="46240"/>
                  </a:lnTo>
                  <a:lnTo>
                    <a:pt x="479513" y="75590"/>
                  </a:lnTo>
                  <a:lnTo>
                    <a:pt x="479513" y="1240002"/>
                  </a:lnTo>
                  <a:lnTo>
                    <a:pt x="665810" y="1240002"/>
                  </a:lnTo>
                  <a:lnTo>
                    <a:pt x="665810" y="75590"/>
                  </a:lnTo>
                  <a:close/>
                </a:path>
                <a:path w="1145539" h="1240154">
                  <a:moveTo>
                    <a:pt x="1145324" y="94488"/>
                  </a:moveTo>
                  <a:lnTo>
                    <a:pt x="1131011" y="38252"/>
                  </a:lnTo>
                  <a:lnTo>
                    <a:pt x="1081062" y="9169"/>
                  </a:lnTo>
                  <a:lnTo>
                    <a:pt x="1046505" y="4305"/>
                  </a:lnTo>
                  <a:lnTo>
                    <a:pt x="1016622" y="5994"/>
                  </a:lnTo>
                  <a:lnTo>
                    <a:pt x="990485" y="18618"/>
                  </a:lnTo>
                  <a:lnTo>
                    <a:pt x="971029" y="40144"/>
                  </a:lnTo>
                  <a:lnTo>
                    <a:pt x="961174" y="68567"/>
                  </a:lnTo>
                  <a:lnTo>
                    <a:pt x="796658" y="1240002"/>
                  </a:lnTo>
                  <a:lnTo>
                    <a:pt x="984415" y="1240002"/>
                  </a:lnTo>
                  <a:lnTo>
                    <a:pt x="1145324" y="944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110044" y="4350595"/>
              <a:ext cx="789940" cy="531495"/>
            </a:xfrm>
            <a:custGeom>
              <a:avLst/>
              <a:gdLst/>
              <a:ahLst/>
              <a:cxnLst/>
              <a:rect l="l" t="t" r="r" b="b"/>
              <a:pathLst>
                <a:path w="789939" h="531495">
                  <a:moveTo>
                    <a:pt x="394726" y="531338"/>
                  </a:moveTo>
                  <a:lnTo>
                    <a:pt x="336363" y="528461"/>
                  </a:lnTo>
                  <a:lnTo>
                    <a:pt x="280670" y="520102"/>
                  </a:lnTo>
                  <a:lnTo>
                    <a:pt x="228255" y="506671"/>
                  </a:lnTo>
                  <a:lnTo>
                    <a:pt x="179728" y="488575"/>
                  </a:lnTo>
                  <a:lnTo>
                    <a:pt x="135696" y="466225"/>
                  </a:lnTo>
                  <a:lnTo>
                    <a:pt x="96769" y="440029"/>
                  </a:lnTo>
                  <a:lnTo>
                    <a:pt x="63555" y="410396"/>
                  </a:lnTo>
                  <a:lnTo>
                    <a:pt x="36662" y="377736"/>
                  </a:lnTo>
                  <a:lnTo>
                    <a:pt x="16700" y="342457"/>
                  </a:lnTo>
                  <a:lnTo>
                    <a:pt x="4276" y="304967"/>
                  </a:lnTo>
                  <a:lnTo>
                    <a:pt x="0" y="265677"/>
                  </a:lnTo>
                  <a:lnTo>
                    <a:pt x="4276" y="226383"/>
                  </a:lnTo>
                  <a:lnTo>
                    <a:pt x="16697" y="188890"/>
                  </a:lnTo>
                  <a:lnTo>
                    <a:pt x="36651" y="153608"/>
                  </a:lnTo>
                  <a:lnTo>
                    <a:pt x="63529" y="120945"/>
                  </a:lnTo>
                  <a:lnTo>
                    <a:pt x="96718" y="91311"/>
                  </a:lnTo>
                  <a:lnTo>
                    <a:pt x="135609" y="65114"/>
                  </a:lnTo>
                  <a:lnTo>
                    <a:pt x="179588" y="42763"/>
                  </a:lnTo>
                  <a:lnTo>
                    <a:pt x="228047" y="24667"/>
                  </a:lnTo>
                  <a:lnTo>
                    <a:pt x="280373" y="11236"/>
                  </a:lnTo>
                  <a:lnTo>
                    <a:pt x="335956" y="2877"/>
                  </a:lnTo>
                  <a:lnTo>
                    <a:pt x="394185" y="0"/>
                  </a:lnTo>
                  <a:lnTo>
                    <a:pt x="452561" y="2877"/>
                  </a:lnTo>
                  <a:lnTo>
                    <a:pt x="508288" y="11236"/>
                  </a:lnTo>
                  <a:lnTo>
                    <a:pt x="560754" y="24667"/>
                  </a:lnTo>
                  <a:lnTo>
                    <a:pt x="609346" y="42763"/>
                  </a:lnTo>
                  <a:lnTo>
                    <a:pt x="653448" y="65114"/>
                  </a:lnTo>
                  <a:lnTo>
                    <a:pt x="692449" y="91311"/>
                  </a:lnTo>
                  <a:lnTo>
                    <a:pt x="725735" y="120945"/>
                  </a:lnTo>
                  <a:lnTo>
                    <a:pt x="752691" y="153608"/>
                  </a:lnTo>
                  <a:lnTo>
                    <a:pt x="772705" y="188890"/>
                  </a:lnTo>
                  <a:lnTo>
                    <a:pt x="785164" y="226383"/>
                  </a:lnTo>
                  <a:lnTo>
                    <a:pt x="789453" y="265677"/>
                  </a:lnTo>
                  <a:lnTo>
                    <a:pt x="785164" y="304967"/>
                  </a:lnTo>
                  <a:lnTo>
                    <a:pt x="772709" y="342457"/>
                  </a:lnTo>
                  <a:lnTo>
                    <a:pt x="752702" y="377736"/>
                  </a:lnTo>
                  <a:lnTo>
                    <a:pt x="725761" y="410396"/>
                  </a:lnTo>
                  <a:lnTo>
                    <a:pt x="692500" y="440029"/>
                  </a:lnTo>
                  <a:lnTo>
                    <a:pt x="653536" y="466225"/>
                  </a:lnTo>
                  <a:lnTo>
                    <a:pt x="609485" y="488575"/>
                  </a:lnTo>
                  <a:lnTo>
                    <a:pt x="560963" y="506671"/>
                  </a:lnTo>
                  <a:lnTo>
                    <a:pt x="508585" y="520102"/>
                  </a:lnTo>
                  <a:lnTo>
                    <a:pt x="452967" y="528461"/>
                  </a:lnTo>
                  <a:lnTo>
                    <a:pt x="394726" y="531338"/>
                  </a:lnTo>
                  <a:close/>
                </a:path>
              </a:pathLst>
            </a:custGeom>
            <a:solidFill>
              <a:srgbClr val="F6B8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173943" y="2637148"/>
            <a:ext cx="1254125" cy="640112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345"/>
              </a:spcBef>
            </a:pPr>
            <a:r>
              <a:rPr lang="en-US" sz="2000" b="1" spc="140" dirty="0">
                <a:solidFill>
                  <a:srgbClr val="6AA84F"/>
                </a:solidFill>
                <a:latin typeface="Arial"/>
                <a:cs typeface="Arial"/>
              </a:rPr>
              <a:t>High</a:t>
            </a:r>
            <a:endParaRPr sz="2000" dirty="0">
              <a:latin typeface="Arial"/>
              <a:cs typeface="Arial"/>
            </a:endParaRPr>
          </a:p>
          <a:p>
            <a:pPr marL="150495" marR="5080" indent="-138430">
              <a:lnSpc>
                <a:spcPct val="100699"/>
              </a:lnSpc>
              <a:spcBef>
                <a:spcPts val="210"/>
              </a:spcBef>
            </a:pPr>
            <a:r>
              <a:rPr lang="en-US" sz="1800" b="1" spc="75" dirty="0">
                <a:solidFill>
                  <a:srgbClr val="432918"/>
                </a:solidFill>
                <a:latin typeface="Arial"/>
                <a:cs typeface="Arial"/>
              </a:rPr>
              <a:t>Budget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625673" y="1335715"/>
            <a:ext cx="1469096" cy="655949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75260" algn="ctr">
              <a:lnSpc>
                <a:spcPct val="100000"/>
              </a:lnSpc>
              <a:spcBef>
                <a:spcPts val="355"/>
              </a:spcBef>
            </a:pPr>
            <a:r>
              <a:rPr lang="en-US" sz="2000" b="1" spc="-10" dirty="0">
                <a:solidFill>
                  <a:srgbClr val="6AA84F"/>
                </a:solidFill>
                <a:latin typeface="Arial"/>
                <a:cs typeface="Arial"/>
              </a:rPr>
              <a:t>Summer</a:t>
            </a:r>
            <a:endParaRPr sz="2000" dirty="0"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  <a:spcBef>
                <a:spcPts val="229"/>
              </a:spcBef>
            </a:pPr>
            <a:r>
              <a:rPr lang="en-US" b="1" spc="-15" dirty="0">
                <a:solidFill>
                  <a:srgbClr val="432918"/>
                </a:solidFill>
                <a:latin typeface="Arial"/>
                <a:cs typeface="Arial"/>
              </a:rPr>
              <a:t>Season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9" name="object 44">
            <a:extLst>
              <a:ext uri="{FF2B5EF4-FFF2-40B4-BE49-F238E27FC236}">
                <a16:creationId xmlns:a16="http://schemas.microsoft.com/office/drawing/2014/main" id="{4CE7871C-6FE8-42C5-8CE0-FE9C418610C8}"/>
              </a:ext>
            </a:extLst>
          </p:cNvPr>
          <p:cNvSpPr txBox="1"/>
          <p:nvPr/>
        </p:nvSpPr>
        <p:spPr>
          <a:xfrm>
            <a:off x="6172200" y="1343633"/>
            <a:ext cx="1254125" cy="640112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0650" algn="ctr">
              <a:lnSpc>
                <a:spcPct val="100000"/>
              </a:lnSpc>
              <a:spcBef>
                <a:spcPts val="345"/>
              </a:spcBef>
            </a:pPr>
            <a:r>
              <a:rPr lang="en-US" sz="2000" b="1" spc="140" dirty="0">
                <a:solidFill>
                  <a:srgbClr val="6AA84F"/>
                </a:solidFill>
                <a:latin typeface="Arial"/>
                <a:cs typeface="Arial"/>
              </a:rPr>
              <a:t>PG-13</a:t>
            </a:r>
            <a:endParaRPr sz="2000" dirty="0">
              <a:latin typeface="Arial"/>
              <a:cs typeface="Arial"/>
            </a:endParaRPr>
          </a:p>
          <a:p>
            <a:pPr marL="150495" marR="5080" indent="-138430" algn="ctr">
              <a:lnSpc>
                <a:spcPct val="100699"/>
              </a:lnSpc>
              <a:spcBef>
                <a:spcPts val="210"/>
              </a:spcBef>
            </a:pPr>
            <a:r>
              <a:rPr lang="en-US" sz="1800" b="1" spc="75" dirty="0">
                <a:solidFill>
                  <a:srgbClr val="432918"/>
                </a:solidFill>
                <a:latin typeface="Arial"/>
                <a:cs typeface="Arial"/>
              </a:rPr>
              <a:t>Rating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0" name="object 44">
            <a:extLst>
              <a:ext uri="{FF2B5EF4-FFF2-40B4-BE49-F238E27FC236}">
                <a16:creationId xmlns:a16="http://schemas.microsoft.com/office/drawing/2014/main" id="{F0C11B5F-3BF9-430E-8DE5-4E3B2C37F57D}"/>
              </a:ext>
            </a:extLst>
          </p:cNvPr>
          <p:cNvSpPr txBox="1"/>
          <p:nvPr/>
        </p:nvSpPr>
        <p:spPr>
          <a:xfrm>
            <a:off x="6597023" y="2641837"/>
            <a:ext cx="2001993" cy="640112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0650" algn="ctr">
              <a:lnSpc>
                <a:spcPct val="100000"/>
              </a:lnSpc>
              <a:spcBef>
                <a:spcPts val="345"/>
              </a:spcBef>
            </a:pPr>
            <a:r>
              <a:rPr lang="en-US" sz="2000" b="1" spc="140" dirty="0">
                <a:solidFill>
                  <a:srgbClr val="6AA84F"/>
                </a:solidFill>
                <a:latin typeface="Arial"/>
                <a:cs typeface="Arial"/>
              </a:rPr>
              <a:t>DreamWorks</a:t>
            </a:r>
            <a:endParaRPr sz="2000" dirty="0">
              <a:latin typeface="Arial"/>
              <a:cs typeface="Arial"/>
            </a:endParaRPr>
          </a:p>
          <a:p>
            <a:pPr marL="150495" marR="5080" indent="-138430" algn="ctr">
              <a:lnSpc>
                <a:spcPct val="100699"/>
              </a:lnSpc>
              <a:spcBef>
                <a:spcPts val="210"/>
              </a:spcBef>
            </a:pPr>
            <a:r>
              <a:rPr lang="en-US" sz="1800" b="1" spc="75" dirty="0">
                <a:solidFill>
                  <a:srgbClr val="432918"/>
                </a:solidFill>
                <a:latin typeface="Arial"/>
                <a:cs typeface="Arial"/>
              </a:rPr>
              <a:t>Distributor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6900" y="2749520"/>
            <a:ext cx="34671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940" dirty="0">
                <a:solidFill>
                  <a:srgbClr val="432918"/>
                </a:solidFill>
              </a:rPr>
              <a:t>FUTURE</a:t>
            </a:r>
            <a:r>
              <a:rPr sz="6000" spc="-190" dirty="0">
                <a:solidFill>
                  <a:srgbClr val="432918"/>
                </a:solidFill>
              </a:rPr>
              <a:t> </a:t>
            </a:r>
            <a:r>
              <a:rPr sz="6000" spc="-1764" dirty="0">
                <a:solidFill>
                  <a:srgbClr val="432918"/>
                </a:solidFill>
              </a:rPr>
              <a:t>W</a:t>
            </a:r>
            <a:r>
              <a:rPr sz="6000" spc="-655" dirty="0">
                <a:solidFill>
                  <a:srgbClr val="432918"/>
                </a:solidFill>
              </a:rPr>
              <a:t>ORK</a:t>
            </a:r>
            <a:endParaRPr sz="6000"/>
          </a:p>
        </p:txBody>
      </p:sp>
      <p:grpSp>
        <p:nvGrpSpPr>
          <p:cNvPr id="3" name="object 3"/>
          <p:cNvGrpSpPr/>
          <p:nvPr/>
        </p:nvGrpSpPr>
        <p:grpSpPr>
          <a:xfrm>
            <a:off x="-4762" y="2119633"/>
            <a:ext cx="4516755" cy="2490470"/>
            <a:chOff x="-4762" y="2119633"/>
            <a:chExt cx="4516755" cy="2490470"/>
          </a:xfrm>
        </p:grpSpPr>
        <p:sp>
          <p:nvSpPr>
            <p:cNvPr id="4" name="object 4"/>
            <p:cNvSpPr/>
            <p:nvPr/>
          </p:nvSpPr>
          <p:spPr>
            <a:xfrm>
              <a:off x="0" y="4215825"/>
              <a:ext cx="4441825" cy="389890"/>
            </a:xfrm>
            <a:custGeom>
              <a:avLst/>
              <a:gdLst/>
              <a:ahLst/>
              <a:cxnLst/>
              <a:rect l="l" t="t" r="r" b="b"/>
              <a:pathLst>
                <a:path w="4441825" h="389889">
                  <a:moveTo>
                    <a:pt x="4441799" y="389399"/>
                  </a:moveTo>
                  <a:lnTo>
                    <a:pt x="0" y="389399"/>
                  </a:lnTo>
                  <a:lnTo>
                    <a:pt x="0" y="0"/>
                  </a:lnTo>
                  <a:lnTo>
                    <a:pt x="4441799" y="0"/>
                  </a:lnTo>
                  <a:lnTo>
                    <a:pt x="4441799" y="389399"/>
                  </a:lnTo>
                  <a:close/>
                </a:path>
              </a:pathLst>
            </a:custGeom>
            <a:solidFill>
              <a:srgbClr val="4329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215825"/>
              <a:ext cx="4441825" cy="389890"/>
            </a:xfrm>
            <a:custGeom>
              <a:avLst/>
              <a:gdLst/>
              <a:ahLst/>
              <a:cxnLst/>
              <a:rect l="l" t="t" r="r" b="b"/>
              <a:pathLst>
                <a:path w="4441825" h="389889">
                  <a:moveTo>
                    <a:pt x="0" y="0"/>
                  </a:moveTo>
                  <a:lnTo>
                    <a:pt x="4441799" y="0"/>
                  </a:lnTo>
                  <a:lnTo>
                    <a:pt x="4441799" y="389399"/>
                  </a:lnTo>
                  <a:lnTo>
                    <a:pt x="0" y="389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329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4388" y="2119633"/>
              <a:ext cx="1768475" cy="2054225"/>
            </a:xfrm>
            <a:custGeom>
              <a:avLst/>
              <a:gdLst/>
              <a:ahLst/>
              <a:cxnLst/>
              <a:rect l="l" t="t" r="r" b="b"/>
              <a:pathLst>
                <a:path w="1768475" h="2054225">
                  <a:moveTo>
                    <a:pt x="1768278" y="2054216"/>
                  </a:moveTo>
                  <a:lnTo>
                    <a:pt x="0" y="2054216"/>
                  </a:lnTo>
                  <a:lnTo>
                    <a:pt x="0" y="727577"/>
                  </a:lnTo>
                  <a:lnTo>
                    <a:pt x="6564" y="666470"/>
                  </a:lnTo>
                  <a:lnTo>
                    <a:pt x="25375" y="608109"/>
                  </a:lnTo>
                  <a:lnTo>
                    <a:pt x="200893" y="188227"/>
                  </a:lnTo>
                  <a:lnTo>
                    <a:pt x="222094" y="147397"/>
                  </a:lnTo>
                  <a:lnTo>
                    <a:pt x="248615" y="110706"/>
                  </a:lnTo>
                  <a:lnTo>
                    <a:pt x="279841" y="78556"/>
                  </a:lnTo>
                  <a:lnTo>
                    <a:pt x="315159" y="51348"/>
                  </a:lnTo>
                  <a:lnTo>
                    <a:pt x="353954" y="29487"/>
                  </a:lnTo>
                  <a:lnTo>
                    <a:pt x="395613" y="13373"/>
                  </a:lnTo>
                  <a:lnTo>
                    <a:pt x="439521" y="3410"/>
                  </a:lnTo>
                  <a:lnTo>
                    <a:pt x="485065" y="0"/>
                  </a:lnTo>
                  <a:lnTo>
                    <a:pt x="1283212" y="0"/>
                  </a:lnTo>
                  <a:lnTo>
                    <a:pt x="1328758" y="3410"/>
                  </a:lnTo>
                  <a:lnTo>
                    <a:pt x="1372671" y="13373"/>
                  </a:lnTo>
                  <a:lnTo>
                    <a:pt x="1414335" y="29487"/>
                  </a:lnTo>
                  <a:lnTo>
                    <a:pt x="1453135" y="51348"/>
                  </a:lnTo>
                  <a:lnTo>
                    <a:pt x="1488455" y="78556"/>
                  </a:lnTo>
                  <a:lnTo>
                    <a:pt x="1519680" y="110706"/>
                  </a:lnTo>
                  <a:lnTo>
                    <a:pt x="1546195" y="147397"/>
                  </a:lnTo>
                  <a:lnTo>
                    <a:pt x="1567384" y="188227"/>
                  </a:lnTo>
                  <a:lnTo>
                    <a:pt x="1742945" y="608109"/>
                  </a:lnTo>
                  <a:lnTo>
                    <a:pt x="1761718" y="666470"/>
                  </a:lnTo>
                  <a:lnTo>
                    <a:pt x="1768278" y="727577"/>
                  </a:lnTo>
                  <a:lnTo>
                    <a:pt x="1768278" y="2054216"/>
                  </a:lnTo>
                  <a:close/>
                </a:path>
              </a:pathLst>
            </a:custGeom>
            <a:solidFill>
              <a:srgbClr val="F39B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128126"/>
              <a:ext cx="2534920" cy="2252345"/>
            </a:xfrm>
            <a:custGeom>
              <a:avLst/>
              <a:gdLst/>
              <a:ahLst/>
              <a:cxnLst/>
              <a:rect l="l" t="t" r="r" b="b"/>
              <a:pathLst>
                <a:path w="2534920" h="2252345">
                  <a:moveTo>
                    <a:pt x="417156" y="719086"/>
                  </a:moveTo>
                  <a:lnTo>
                    <a:pt x="410603" y="657987"/>
                  </a:lnTo>
                  <a:lnTo>
                    <a:pt x="391833" y="599617"/>
                  </a:lnTo>
                  <a:lnTo>
                    <a:pt x="216268" y="179743"/>
                  </a:lnTo>
                  <a:lnTo>
                    <a:pt x="195072" y="138912"/>
                  </a:lnTo>
                  <a:lnTo>
                    <a:pt x="168567" y="102222"/>
                  </a:lnTo>
                  <a:lnTo>
                    <a:pt x="137337" y="70065"/>
                  </a:lnTo>
                  <a:lnTo>
                    <a:pt x="102019" y="42862"/>
                  </a:lnTo>
                  <a:lnTo>
                    <a:pt x="63220" y="21005"/>
                  </a:lnTo>
                  <a:lnTo>
                    <a:pt x="21551" y="4889"/>
                  </a:lnTo>
                  <a:lnTo>
                    <a:pt x="0" y="0"/>
                  </a:lnTo>
                  <a:lnTo>
                    <a:pt x="0" y="2045728"/>
                  </a:lnTo>
                  <a:lnTo>
                    <a:pt x="417156" y="2045728"/>
                  </a:lnTo>
                  <a:lnTo>
                    <a:pt x="417156" y="719086"/>
                  </a:lnTo>
                  <a:close/>
                </a:path>
                <a:path w="2534920" h="2252345">
                  <a:moveTo>
                    <a:pt x="2534793" y="1283766"/>
                  </a:moveTo>
                  <a:lnTo>
                    <a:pt x="2524912" y="1234630"/>
                  </a:lnTo>
                  <a:lnTo>
                    <a:pt x="2498013" y="1194765"/>
                  </a:lnTo>
                  <a:lnTo>
                    <a:pt x="2458237" y="1168031"/>
                  </a:lnTo>
                  <a:lnTo>
                    <a:pt x="2409723" y="1158278"/>
                  </a:lnTo>
                  <a:lnTo>
                    <a:pt x="2405634" y="1158278"/>
                  </a:lnTo>
                  <a:lnTo>
                    <a:pt x="2351938" y="1172870"/>
                  </a:lnTo>
                  <a:lnTo>
                    <a:pt x="2315997" y="1201635"/>
                  </a:lnTo>
                  <a:lnTo>
                    <a:pt x="2292604" y="1241590"/>
                  </a:lnTo>
                  <a:lnTo>
                    <a:pt x="2284996" y="1289202"/>
                  </a:lnTo>
                  <a:lnTo>
                    <a:pt x="2284996" y="1678317"/>
                  </a:lnTo>
                  <a:lnTo>
                    <a:pt x="2280234" y="1725841"/>
                  </a:lnTo>
                  <a:lnTo>
                    <a:pt x="2266569" y="1770049"/>
                  </a:lnTo>
                  <a:lnTo>
                    <a:pt x="2244928" y="1810016"/>
                  </a:lnTo>
                  <a:lnTo>
                    <a:pt x="2216239" y="1844814"/>
                  </a:lnTo>
                  <a:lnTo>
                    <a:pt x="2181441" y="1873504"/>
                  </a:lnTo>
                  <a:lnTo>
                    <a:pt x="2141474" y="1895157"/>
                  </a:lnTo>
                  <a:lnTo>
                    <a:pt x="2097252" y="1908835"/>
                  </a:lnTo>
                  <a:lnTo>
                    <a:pt x="2049729" y="1913597"/>
                  </a:lnTo>
                  <a:lnTo>
                    <a:pt x="1034402" y="1913597"/>
                  </a:lnTo>
                  <a:lnTo>
                    <a:pt x="986878" y="1908835"/>
                  </a:lnTo>
                  <a:lnTo>
                    <a:pt x="942657" y="1895157"/>
                  </a:lnTo>
                  <a:lnTo>
                    <a:pt x="902677" y="1873504"/>
                  </a:lnTo>
                  <a:lnTo>
                    <a:pt x="867867" y="1844814"/>
                  </a:lnTo>
                  <a:lnTo>
                    <a:pt x="839177" y="1810016"/>
                  </a:lnTo>
                  <a:lnTo>
                    <a:pt x="817524" y="1770049"/>
                  </a:lnTo>
                  <a:lnTo>
                    <a:pt x="803846" y="1725841"/>
                  </a:lnTo>
                  <a:lnTo>
                    <a:pt x="799084" y="1678317"/>
                  </a:lnTo>
                  <a:lnTo>
                    <a:pt x="799084" y="1289202"/>
                  </a:lnTo>
                  <a:lnTo>
                    <a:pt x="790435" y="1241590"/>
                  </a:lnTo>
                  <a:lnTo>
                    <a:pt x="766521" y="1201635"/>
                  </a:lnTo>
                  <a:lnTo>
                    <a:pt x="730389" y="1172870"/>
                  </a:lnTo>
                  <a:lnTo>
                    <a:pt x="685088" y="1158875"/>
                  </a:lnTo>
                  <a:lnTo>
                    <a:pt x="676910" y="1158278"/>
                  </a:lnTo>
                  <a:lnTo>
                    <a:pt x="672858" y="1158278"/>
                  </a:lnTo>
                  <a:lnTo>
                    <a:pt x="625221" y="1168031"/>
                  </a:lnTo>
                  <a:lnTo>
                    <a:pt x="585914" y="1194765"/>
                  </a:lnTo>
                  <a:lnTo>
                    <a:pt x="559193" y="1234630"/>
                  </a:lnTo>
                  <a:lnTo>
                    <a:pt x="549338" y="1283766"/>
                  </a:lnTo>
                  <a:lnTo>
                    <a:pt x="549338" y="2147062"/>
                  </a:lnTo>
                  <a:lnTo>
                    <a:pt x="557593" y="2187905"/>
                  </a:lnTo>
                  <a:lnTo>
                    <a:pt x="580097" y="2221280"/>
                  </a:lnTo>
                  <a:lnTo>
                    <a:pt x="613460" y="2243798"/>
                  </a:lnTo>
                  <a:lnTo>
                    <a:pt x="654291" y="2252053"/>
                  </a:lnTo>
                  <a:lnTo>
                    <a:pt x="2429802" y="2252053"/>
                  </a:lnTo>
                  <a:lnTo>
                    <a:pt x="2470632" y="2243798"/>
                  </a:lnTo>
                  <a:lnTo>
                    <a:pt x="2504008" y="2221280"/>
                  </a:lnTo>
                  <a:lnTo>
                    <a:pt x="2526538" y="2187905"/>
                  </a:lnTo>
                  <a:lnTo>
                    <a:pt x="2534793" y="2147062"/>
                  </a:lnTo>
                  <a:lnTo>
                    <a:pt x="2534793" y="1283766"/>
                  </a:lnTo>
                  <a:close/>
                </a:path>
              </a:pathLst>
            </a:custGeom>
            <a:solidFill>
              <a:srgbClr val="EB5E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286393"/>
              <a:ext cx="549910" cy="1094105"/>
            </a:xfrm>
            <a:custGeom>
              <a:avLst/>
              <a:gdLst/>
              <a:ahLst/>
              <a:cxnLst/>
              <a:rect l="l" t="t" r="r" b="b"/>
              <a:pathLst>
                <a:path w="549910" h="1094104">
                  <a:moveTo>
                    <a:pt x="444308" y="1093778"/>
                  </a:moveTo>
                  <a:lnTo>
                    <a:pt x="0" y="1093778"/>
                  </a:lnTo>
                  <a:lnTo>
                    <a:pt x="0" y="755322"/>
                  </a:lnTo>
                  <a:lnTo>
                    <a:pt x="64234" y="755322"/>
                  </a:lnTo>
                  <a:lnTo>
                    <a:pt x="111761" y="750556"/>
                  </a:lnTo>
                  <a:lnTo>
                    <a:pt x="155976" y="736881"/>
                  </a:lnTo>
                  <a:lnTo>
                    <a:pt x="195948" y="715231"/>
                  </a:lnTo>
                  <a:lnTo>
                    <a:pt x="230743" y="686541"/>
                  </a:lnTo>
                  <a:lnTo>
                    <a:pt x="259429" y="651743"/>
                  </a:lnTo>
                  <a:lnTo>
                    <a:pt x="281073" y="611772"/>
                  </a:lnTo>
                  <a:lnTo>
                    <a:pt x="294744" y="567563"/>
                  </a:lnTo>
                  <a:lnTo>
                    <a:pt x="299508" y="520048"/>
                  </a:lnTo>
                  <a:lnTo>
                    <a:pt x="299508" y="130927"/>
                  </a:lnTo>
                  <a:lnTo>
                    <a:pt x="307114" y="83319"/>
                  </a:lnTo>
                  <a:lnTo>
                    <a:pt x="330500" y="43357"/>
                  </a:lnTo>
                  <a:lnTo>
                    <a:pt x="366448" y="14599"/>
                  </a:lnTo>
                  <a:lnTo>
                    <a:pt x="411738" y="603"/>
                  </a:lnTo>
                  <a:lnTo>
                    <a:pt x="420139" y="0"/>
                  </a:lnTo>
                  <a:lnTo>
                    <a:pt x="424232" y="0"/>
                  </a:lnTo>
                  <a:lnTo>
                    <a:pt x="472745" y="9764"/>
                  </a:lnTo>
                  <a:lnTo>
                    <a:pt x="512518" y="36496"/>
                  </a:lnTo>
                  <a:lnTo>
                    <a:pt x="539415" y="76354"/>
                  </a:lnTo>
                  <a:lnTo>
                    <a:pt x="549300" y="125499"/>
                  </a:lnTo>
                  <a:lnTo>
                    <a:pt x="549300" y="988786"/>
                  </a:lnTo>
                  <a:lnTo>
                    <a:pt x="541038" y="1029637"/>
                  </a:lnTo>
                  <a:lnTo>
                    <a:pt x="518518" y="1063012"/>
                  </a:lnTo>
                  <a:lnTo>
                    <a:pt x="485141" y="1085522"/>
                  </a:lnTo>
                  <a:lnTo>
                    <a:pt x="444308" y="1093778"/>
                  </a:lnTo>
                  <a:close/>
                </a:path>
              </a:pathLst>
            </a:custGeom>
            <a:solidFill>
              <a:srgbClr val="F39B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11288" y="2119633"/>
              <a:ext cx="1768475" cy="2054225"/>
            </a:xfrm>
            <a:custGeom>
              <a:avLst/>
              <a:gdLst/>
              <a:ahLst/>
              <a:cxnLst/>
              <a:rect l="l" t="t" r="r" b="b"/>
              <a:pathLst>
                <a:path w="1768475" h="2054225">
                  <a:moveTo>
                    <a:pt x="1768277" y="2054216"/>
                  </a:moveTo>
                  <a:lnTo>
                    <a:pt x="0" y="2054216"/>
                  </a:lnTo>
                  <a:lnTo>
                    <a:pt x="0" y="727577"/>
                  </a:lnTo>
                  <a:lnTo>
                    <a:pt x="6564" y="666470"/>
                  </a:lnTo>
                  <a:lnTo>
                    <a:pt x="25375" y="608109"/>
                  </a:lnTo>
                  <a:lnTo>
                    <a:pt x="200893" y="188227"/>
                  </a:lnTo>
                  <a:lnTo>
                    <a:pt x="222095" y="147397"/>
                  </a:lnTo>
                  <a:lnTo>
                    <a:pt x="248615" y="110706"/>
                  </a:lnTo>
                  <a:lnTo>
                    <a:pt x="279841" y="78556"/>
                  </a:lnTo>
                  <a:lnTo>
                    <a:pt x="315159" y="51348"/>
                  </a:lnTo>
                  <a:lnTo>
                    <a:pt x="353954" y="29487"/>
                  </a:lnTo>
                  <a:lnTo>
                    <a:pt x="395613" y="13373"/>
                  </a:lnTo>
                  <a:lnTo>
                    <a:pt x="439521" y="3410"/>
                  </a:lnTo>
                  <a:lnTo>
                    <a:pt x="485065" y="0"/>
                  </a:lnTo>
                  <a:lnTo>
                    <a:pt x="1283212" y="0"/>
                  </a:lnTo>
                  <a:lnTo>
                    <a:pt x="1328758" y="3410"/>
                  </a:lnTo>
                  <a:lnTo>
                    <a:pt x="1372671" y="13373"/>
                  </a:lnTo>
                  <a:lnTo>
                    <a:pt x="1414335" y="29487"/>
                  </a:lnTo>
                  <a:lnTo>
                    <a:pt x="1453134" y="51348"/>
                  </a:lnTo>
                  <a:lnTo>
                    <a:pt x="1488455" y="78556"/>
                  </a:lnTo>
                  <a:lnTo>
                    <a:pt x="1519680" y="110706"/>
                  </a:lnTo>
                  <a:lnTo>
                    <a:pt x="1546195" y="147397"/>
                  </a:lnTo>
                  <a:lnTo>
                    <a:pt x="1567384" y="188227"/>
                  </a:lnTo>
                  <a:lnTo>
                    <a:pt x="1742945" y="608109"/>
                  </a:lnTo>
                  <a:lnTo>
                    <a:pt x="1761718" y="666470"/>
                  </a:lnTo>
                  <a:lnTo>
                    <a:pt x="1768277" y="727577"/>
                  </a:lnTo>
                  <a:lnTo>
                    <a:pt x="1768277" y="2054216"/>
                  </a:lnTo>
                  <a:close/>
                </a:path>
              </a:pathLst>
            </a:custGeom>
            <a:solidFill>
              <a:srgbClr val="EB5E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26243" y="3286393"/>
              <a:ext cx="1985645" cy="1094105"/>
            </a:xfrm>
            <a:custGeom>
              <a:avLst/>
              <a:gdLst/>
              <a:ahLst/>
              <a:cxnLst/>
              <a:rect l="l" t="t" r="r" b="b"/>
              <a:pathLst>
                <a:path w="1985645" h="1094104">
                  <a:moveTo>
                    <a:pt x="1880464" y="1093778"/>
                  </a:moveTo>
                  <a:lnTo>
                    <a:pt x="104948" y="1093778"/>
                  </a:lnTo>
                  <a:lnTo>
                    <a:pt x="64122" y="1085522"/>
                  </a:lnTo>
                  <a:lnTo>
                    <a:pt x="30760" y="1063012"/>
                  </a:lnTo>
                  <a:lnTo>
                    <a:pt x="8255" y="1029637"/>
                  </a:lnTo>
                  <a:lnTo>
                    <a:pt x="0" y="988786"/>
                  </a:lnTo>
                  <a:lnTo>
                    <a:pt x="0" y="125499"/>
                  </a:lnTo>
                  <a:lnTo>
                    <a:pt x="9854" y="76354"/>
                  </a:lnTo>
                  <a:lnTo>
                    <a:pt x="36571" y="36496"/>
                  </a:lnTo>
                  <a:lnTo>
                    <a:pt x="75882" y="9764"/>
                  </a:lnTo>
                  <a:lnTo>
                    <a:pt x="123517" y="0"/>
                  </a:lnTo>
                  <a:lnTo>
                    <a:pt x="127567" y="0"/>
                  </a:lnTo>
                  <a:lnTo>
                    <a:pt x="181046" y="14599"/>
                  </a:lnTo>
                  <a:lnTo>
                    <a:pt x="217178" y="43357"/>
                  </a:lnTo>
                  <a:lnTo>
                    <a:pt x="241097" y="83319"/>
                  </a:lnTo>
                  <a:lnTo>
                    <a:pt x="249749" y="130927"/>
                  </a:lnTo>
                  <a:lnTo>
                    <a:pt x="249749" y="520048"/>
                  </a:lnTo>
                  <a:lnTo>
                    <a:pt x="254515" y="567563"/>
                  </a:lnTo>
                  <a:lnTo>
                    <a:pt x="268190" y="611772"/>
                  </a:lnTo>
                  <a:lnTo>
                    <a:pt x="289842" y="651743"/>
                  </a:lnTo>
                  <a:lnTo>
                    <a:pt x="318535" y="686541"/>
                  </a:lnTo>
                  <a:lnTo>
                    <a:pt x="353338" y="715231"/>
                  </a:lnTo>
                  <a:lnTo>
                    <a:pt x="393317" y="736881"/>
                  </a:lnTo>
                  <a:lnTo>
                    <a:pt x="437537" y="750556"/>
                  </a:lnTo>
                  <a:lnTo>
                    <a:pt x="485065" y="755322"/>
                  </a:lnTo>
                  <a:lnTo>
                    <a:pt x="1500391" y="755322"/>
                  </a:lnTo>
                  <a:lnTo>
                    <a:pt x="1547918" y="750556"/>
                  </a:lnTo>
                  <a:lnTo>
                    <a:pt x="1592133" y="736881"/>
                  </a:lnTo>
                  <a:lnTo>
                    <a:pt x="1632104" y="715231"/>
                  </a:lnTo>
                  <a:lnTo>
                    <a:pt x="1666899" y="686541"/>
                  </a:lnTo>
                  <a:lnTo>
                    <a:pt x="1695585" y="651743"/>
                  </a:lnTo>
                  <a:lnTo>
                    <a:pt x="1717230" y="611772"/>
                  </a:lnTo>
                  <a:lnTo>
                    <a:pt x="1730900" y="567563"/>
                  </a:lnTo>
                  <a:lnTo>
                    <a:pt x="1735664" y="520048"/>
                  </a:lnTo>
                  <a:lnTo>
                    <a:pt x="1735664" y="130927"/>
                  </a:lnTo>
                  <a:lnTo>
                    <a:pt x="1743270" y="83319"/>
                  </a:lnTo>
                  <a:lnTo>
                    <a:pt x="1766657" y="43357"/>
                  </a:lnTo>
                  <a:lnTo>
                    <a:pt x="1802604" y="14599"/>
                  </a:lnTo>
                  <a:lnTo>
                    <a:pt x="1847894" y="603"/>
                  </a:lnTo>
                  <a:lnTo>
                    <a:pt x="1856295" y="0"/>
                  </a:lnTo>
                  <a:lnTo>
                    <a:pt x="1860388" y="0"/>
                  </a:lnTo>
                  <a:lnTo>
                    <a:pt x="1908902" y="9764"/>
                  </a:lnTo>
                  <a:lnTo>
                    <a:pt x="1948675" y="36496"/>
                  </a:lnTo>
                  <a:lnTo>
                    <a:pt x="1975572" y="76354"/>
                  </a:lnTo>
                  <a:lnTo>
                    <a:pt x="1985457" y="125499"/>
                  </a:lnTo>
                  <a:lnTo>
                    <a:pt x="1985457" y="988786"/>
                  </a:lnTo>
                  <a:lnTo>
                    <a:pt x="1977194" y="1029637"/>
                  </a:lnTo>
                  <a:lnTo>
                    <a:pt x="1954674" y="1063012"/>
                  </a:lnTo>
                  <a:lnTo>
                    <a:pt x="1921297" y="1085522"/>
                  </a:lnTo>
                  <a:lnTo>
                    <a:pt x="1880464" y="1093778"/>
                  </a:lnTo>
                  <a:close/>
                </a:path>
              </a:pathLst>
            </a:custGeom>
            <a:solidFill>
              <a:srgbClr val="F39B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69958" y="2934319"/>
            <a:ext cx="7359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245" dirty="0">
                <a:solidFill>
                  <a:srgbClr val="432918"/>
                </a:solidFill>
                <a:latin typeface="Calibri"/>
                <a:cs typeface="Calibri"/>
              </a:rPr>
              <a:t>0</a:t>
            </a:r>
            <a:r>
              <a:rPr lang="en-US" sz="6000" spc="-245" dirty="0">
                <a:solidFill>
                  <a:srgbClr val="432918"/>
                </a:solidFill>
                <a:latin typeface="Calibri"/>
                <a:cs typeface="Calibri"/>
              </a:rPr>
              <a:t>4</a:t>
            </a:r>
            <a:endParaRPr sz="6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900" y="673299"/>
            <a:ext cx="998855" cy="843915"/>
          </a:xfrm>
          <a:custGeom>
            <a:avLst/>
            <a:gdLst/>
            <a:ahLst/>
            <a:cxnLst/>
            <a:rect l="l" t="t" r="r" b="b"/>
            <a:pathLst>
              <a:path w="998855" h="843915">
                <a:moveTo>
                  <a:pt x="998699" y="843299"/>
                </a:moveTo>
                <a:lnTo>
                  <a:pt x="0" y="843299"/>
                </a:lnTo>
                <a:lnTo>
                  <a:pt x="0" y="0"/>
                </a:lnTo>
                <a:lnTo>
                  <a:pt x="998699" y="0"/>
                </a:lnTo>
                <a:lnTo>
                  <a:pt x="998699" y="843299"/>
                </a:lnTo>
                <a:close/>
              </a:path>
            </a:pathLst>
          </a:custGeom>
          <a:solidFill>
            <a:srgbClr val="92603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22000" y="0"/>
            <a:ext cx="1322070" cy="4318000"/>
            <a:chOff x="522000" y="0"/>
            <a:chExt cx="1322070" cy="4318000"/>
          </a:xfrm>
        </p:grpSpPr>
        <p:sp>
          <p:nvSpPr>
            <p:cNvPr id="4" name="object 4"/>
            <p:cNvSpPr/>
            <p:nvPr/>
          </p:nvSpPr>
          <p:spPr>
            <a:xfrm>
              <a:off x="522000" y="2683199"/>
              <a:ext cx="998855" cy="843915"/>
            </a:xfrm>
            <a:custGeom>
              <a:avLst/>
              <a:gdLst/>
              <a:ahLst/>
              <a:cxnLst/>
              <a:rect l="l" t="t" r="r" b="b"/>
              <a:pathLst>
                <a:path w="998855" h="843914">
                  <a:moveTo>
                    <a:pt x="998699" y="843299"/>
                  </a:moveTo>
                  <a:lnTo>
                    <a:pt x="0" y="843299"/>
                  </a:lnTo>
                  <a:lnTo>
                    <a:pt x="0" y="0"/>
                  </a:lnTo>
                  <a:lnTo>
                    <a:pt x="998699" y="0"/>
                  </a:lnTo>
                  <a:lnTo>
                    <a:pt x="998699" y="843299"/>
                  </a:lnTo>
                  <a:close/>
                </a:path>
              </a:pathLst>
            </a:custGeom>
            <a:solidFill>
              <a:srgbClr val="EB5E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5571" y="0"/>
              <a:ext cx="1148715" cy="4318000"/>
            </a:xfrm>
            <a:custGeom>
              <a:avLst/>
              <a:gdLst/>
              <a:ahLst/>
              <a:cxnLst/>
              <a:rect l="l" t="t" r="r" b="b"/>
              <a:pathLst>
                <a:path w="1148714" h="4318000">
                  <a:moveTo>
                    <a:pt x="1148403" y="4317999"/>
                  </a:moveTo>
                  <a:lnTo>
                    <a:pt x="0" y="4317999"/>
                  </a:lnTo>
                  <a:lnTo>
                    <a:pt x="0" y="0"/>
                  </a:lnTo>
                  <a:lnTo>
                    <a:pt x="209333" y="0"/>
                  </a:lnTo>
                  <a:lnTo>
                    <a:pt x="209333" y="76199"/>
                  </a:lnTo>
                  <a:lnTo>
                    <a:pt x="51908" y="76199"/>
                  </a:lnTo>
                  <a:lnTo>
                    <a:pt x="47647" y="88899"/>
                  </a:lnTo>
                  <a:lnTo>
                    <a:pt x="47647" y="152399"/>
                  </a:lnTo>
                  <a:lnTo>
                    <a:pt x="51908" y="165099"/>
                  </a:lnTo>
                  <a:lnTo>
                    <a:pt x="209333" y="165099"/>
                  </a:lnTo>
                  <a:lnTo>
                    <a:pt x="209333" y="228599"/>
                  </a:lnTo>
                  <a:lnTo>
                    <a:pt x="47647" y="228599"/>
                  </a:lnTo>
                  <a:lnTo>
                    <a:pt x="47647" y="304799"/>
                  </a:lnTo>
                  <a:lnTo>
                    <a:pt x="209333" y="304799"/>
                  </a:lnTo>
                  <a:lnTo>
                    <a:pt x="209333" y="368299"/>
                  </a:lnTo>
                  <a:lnTo>
                    <a:pt x="51908" y="368299"/>
                  </a:lnTo>
                  <a:lnTo>
                    <a:pt x="47647" y="380999"/>
                  </a:lnTo>
                  <a:lnTo>
                    <a:pt x="47647" y="444499"/>
                  </a:lnTo>
                  <a:lnTo>
                    <a:pt x="51908" y="457199"/>
                  </a:lnTo>
                  <a:lnTo>
                    <a:pt x="209333" y="457199"/>
                  </a:lnTo>
                  <a:lnTo>
                    <a:pt x="209333" y="520699"/>
                  </a:lnTo>
                  <a:lnTo>
                    <a:pt x="47647" y="520699"/>
                  </a:lnTo>
                  <a:lnTo>
                    <a:pt x="47647" y="596899"/>
                  </a:lnTo>
                  <a:lnTo>
                    <a:pt x="209333" y="596899"/>
                  </a:lnTo>
                  <a:lnTo>
                    <a:pt x="209333" y="660399"/>
                  </a:lnTo>
                  <a:lnTo>
                    <a:pt x="51908" y="660399"/>
                  </a:lnTo>
                  <a:lnTo>
                    <a:pt x="47647" y="673099"/>
                  </a:lnTo>
                  <a:lnTo>
                    <a:pt x="47647" y="736599"/>
                  </a:lnTo>
                  <a:lnTo>
                    <a:pt x="51908" y="749299"/>
                  </a:lnTo>
                  <a:lnTo>
                    <a:pt x="1148403" y="749299"/>
                  </a:lnTo>
                  <a:lnTo>
                    <a:pt x="1148403" y="812799"/>
                  </a:lnTo>
                  <a:lnTo>
                    <a:pt x="47647" y="812799"/>
                  </a:lnTo>
                  <a:lnTo>
                    <a:pt x="47647" y="888999"/>
                  </a:lnTo>
                  <a:lnTo>
                    <a:pt x="209333" y="888999"/>
                  </a:lnTo>
                  <a:lnTo>
                    <a:pt x="209333" y="952499"/>
                  </a:lnTo>
                  <a:lnTo>
                    <a:pt x="51908" y="952499"/>
                  </a:lnTo>
                  <a:lnTo>
                    <a:pt x="47647" y="965199"/>
                  </a:lnTo>
                  <a:lnTo>
                    <a:pt x="47647" y="1028699"/>
                  </a:lnTo>
                  <a:lnTo>
                    <a:pt x="51908" y="1041399"/>
                  </a:lnTo>
                  <a:lnTo>
                    <a:pt x="209333" y="1041399"/>
                  </a:lnTo>
                  <a:lnTo>
                    <a:pt x="209333" y="1104899"/>
                  </a:lnTo>
                  <a:lnTo>
                    <a:pt x="47647" y="1104899"/>
                  </a:lnTo>
                  <a:lnTo>
                    <a:pt x="47647" y="1181099"/>
                  </a:lnTo>
                  <a:lnTo>
                    <a:pt x="209333" y="1181099"/>
                  </a:lnTo>
                  <a:lnTo>
                    <a:pt x="209333" y="1244599"/>
                  </a:lnTo>
                  <a:lnTo>
                    <a:pt x="51908" y="1244599"/>
                  </a:lnTo>
                  <a:lnTo>
                    <a:pt x="47647" y="1257299"/>
                  </a:lnTo>
                  <a:lnTo>
                    <a:pt x="47647" y="1320799"/>
                  </a:lnTo>
                  <a:lnTo>
                    <a:pt x="51908" y="1333499"/>
                  </a:lnTo>
                  <a:lnTo>
                    <a:pt x="209333" y="1333499"/>
                  </a:lnTo>
                  <a:lnTo>
                    <a:pt x="209333" y="1396999"/>
                  </a:lnTo>
                  <a:lnTo>
                    <a:pt x="47647" y="1396999"/>
                  </a:lnTo>
                  <a:lnTo>
                    <a:pt x="47647" y="1473199"/>
                  </a:lnTo>
                  <a:lnTo>
                    <a:pt x="209333" y="1473199"/>
                  </a:lnTo>
                  <a:lnTo>
                    <a:pt x="209333" y="1536699"/>
                  </a:lnTo>
                  <a:lnTo>
                    <a:pt x="51908" y="1536699"/>
                  </a:lnTo>
                  <a:lnTo>
                    <a:pt x="47647" y="1549399"/>
                  </a:lnTo>
                  <a:lnTo>
                    <a:pt x="47647" y="1612899"/>
                  </a:lnTo>
                  <a:lnTo>
                    <a:pt x="51908" y="1625599"/>
                  </a:lnTo>
                  <a:lnTo>
                    <a:pt x="1148403" y="1625599"/>
                  </a:lnTo>
                  <a:lnTo>
                    <a:pt x="1148403" y="1689099"/>
                  </a:lnTo>
                  <a:lnTo>
                    <a:pt x="47647" y="1689099"/>
                  </a:lnTo>
                  <a:lnTo>
                    <a:pt x="47647" y="1765299"/>
                  </a:lnTo>
                  <a:lnTo>
                    <a:pt x="209333" y="1765299"/>
                  </a:lnTo>
                  <a:lnTo>
                    <a:pt x="209333" y="1828799"/>
                  </a:lnTo>
                  <a:lnTo>
                    <a:pt x="51908" y="1828799"/>
                  </a:lnTo>
                  <a:lnTo>
                    <a:pt x="47647" y="1841499"/>
                  </a:lnTo>
                  <a:lnTo>
                    <a:pt x="47647" y="1904999"/>
                  </a:lnTo>
                  <a:lnTo>
                    <a:pt x="51908" y="1917699"/>
                  </a:lnTo>
                  <a:lnTo>
                    <a:pt x="209333" y="1917699"/>
                  </a:lnTo>
                  <a:lnTo>
                    <a:pt x="209333" y="1981199"/>
                  </a:lnTo>
                  <a:lnTo>
                    <a:pt x="47647" y="1981199"/>
                  </a:lnTo>
                  <a:lnTo>
                    <a:pt x="47647" y="2057399"/>
                  </a:lnTo>
                  <a:lnTo>
                    <a:pt x="209333" y="2057399"/>
                  </a:lnTo>
                  <a:lnTo>
                    <a:pt x="209333" y="2120899"/>
                  </a:lnTo>
                  <a:lnTo>
                    <a:pt x="51908" y="2120899"/>
                  </a:lnTo>
                  <a:lnTo>
                    <a:pt x="47647" y="2133599"/>
                  </a:lnTo>
                  <a:lnTo>
                    <a:pt x="47647" y="2197099"/>
                  </a:lnTo>
                  <a:lnTo>
                    <a:pt x="51908" y="2209799"/>
                  </a:lnTo>
                  <a:lnTo>
                    <a:pt x="209333" y="2209799"/>
                  </a:lnTo>
                  <a:lnTo>
                    <a:pt x="209333" y="2273299"/>
                  </a:lnTo>
                  <a:lnTo>
                    <a:pt x="47647" y="2273299"/>
                  </a:lnTo>
                  <a:lnTo>
                    <a:pt x="47647" y="2349499"/>
                  </a:lnTo>
                  <a:lnTo>
                    <a:pt x="209333" y="2349499"/>
                  </a:lnTo>
                  <a:lnTo>
                    <a:pt x="209333" y="2412999"/>
                  </a:lnTo>
                  <a:lnTo>
                    <a:pt x="51908" y="2412999"/>
                  </a:lnTo>
                  <a:lnTo>
                    <a:pt x="47647" y="2425699"/>
                  </a:lnTo>
                  <a:lnTo>
                    <a:pt x="47647" y="2489199"/>
                  </a:lnTo>
                  <a:lnTo>
                    <a:pt x="1148403" y="2489199"/>
                  </a:lnTo>
                  <a:lnTo>
                    <a:pt x="1148403" y="2565399"/>
                  </a:lnTo>
                  <a:lnTo>
                    <a:pt x="47647" y="2565399"/>
                  </a:lnTo>
                  <a:lnTo>
                    <a:pt x="47647" y="2641599"/>
                  </a:lnTo>
                  <a:lnTo>
                    <a:pt x="209333" y="2641599"/>
                  </a:lnTo>
                  <a:lnTo>
                    <a:pt x="209333" y="2705099"/>
                  </a:lnTo>
                  <a:lnTo>
                    <a:pt x="51908" y="2705099"/>
                  </a:lnTo>
                  <a:lnTo>
                    <a:pt x="47647" y="2717799"/>
                  </a:lnTo>
                  <a:lnTo>
                    <a:pt x="47647" y="2781299"/>
                  </a:lnTo>
                  <a:lnTo>
                    <a:pt x="209333" y="2781299"/>
                  </a:lnTo>
                  <a:lnTo>
                    <a:pt x="209333" y="2857499"/>
                  </a:lnTo>
                  <a:lnTo>
                    <a:pt x="47647" y="2857499"/>
                  </a:lnTo>
                  <a:lnTo>
                    <a:pt x="47647" y="2933699"/>
                  </a:lnTo>
                  <a:lnTo>
                    <a:pt x="209333" y="2933699"/>
                  </a:lnTo>
                  <a:lnTo>
                    <a:pt x="209333" y="2997199"/>
                  </a:lnTo>
                  <a:lnTo>
                    <a:pt x="47647" y="2997199"/>
                  </a:lnTo>
                  <a:lnTo>
                    <a:pt x="47647" y="3073399"/>
                  </a:lnTo>
                  <a:lnTo>
                    <a:pt x="209333" y="3073399"/>
                  </a:lnTo>
                  <a:lnTo>
                    <a:pt x="209333" y="3149599"/>
                  </a:lnTo>
                  <a:lnTo>
                    <a:pt x="47647" y="3149599"/>
                  </a:lnTo>
                  <a:lnTo>
                    <a:pt x="47647" y="3225799"/>
                  </a:lnTo>
                  <a:lnTo>
                    <a:pt x="209333" y="3225799"/>
                  </a:lnTo>
                  <a:lnTo>
                    <a:pt x="209333" y="3289299"/>
                  </a:lnTo>
                  <a:lnTo>
                    <a:pt x="47647" y="3289299"/>
                  </a:lnTo>
                  <a:lnTo>
                    <a:pt x="47647" y="3365499"/>
                  </a:lnTo>
                  <a:lnTo>
                    <a:pt x="1148403" y="3365499"/>
                  </a:lnTo>
                  <a:lnTo>
                    <a:pt x="1148403" y="3441699"/>
                  </a:lnTo>
                  <a:lnTo>
                    <a:pt x="47647" y="3441699"/>
                  </a:lnTo>
                  <a:lnTo>
                    <a:pt x="47647" y="3517899"/>
                  </a:lnTo>
                  <a:lnTo>
                    <a:pt x="209333" y="3517899"/>
                  </a:lnTo>
                  <a:lnTo>
                    <a:pt x="209333" y="3581399"/>
                  </a:lnTo>
                  <a:lnTo>
                    <a:pt x="47647" y="3581399"/>
                  </a:lnTo>
                  <a:lnTo>
                    <a:pt x="47647" y="3657599"/>
                  </a:lnTo>
                  <a:lnTo>
                    <a:pt x="209333" y="3657599"/>
                  </a:lnTo>
                  <a:lnTo>
                    <a:pt x="209333" y="3733799"/>
                  </a:lnTo>
                  <a:lnTo>
                    <a:pt x="47647" y="3733799"/>
                  </a:lnTo>
                  <a:lnTo>
                    <a:pt x="47647" y="3809999"/>
                  </a:lnTo>
                  <a:lnTo>
                    <a:pt x="209333" y="3809999"/>
                  </a:lnTo>
                  <a:lnTo>
                    <a:pt x="209333" y="3873499"/>
                  </a:lnTo>
                  <a:lnTo>
                    <a:pt x="47647" y="3873499"/>
                  </a:lnTo>
                  <a:lnTo>
                    <a:pt x="47647" y="3949699"/>
                  </a:lnTo>
                  <a:lnTo>
                    <a:pt x="209333" y="3949699"/>
                  </a:lnTo>
                  <a:lnTo>
                    <a:pt x="209333" y="4025899"/>
                  </a:lnTo>
                  <a:lnTo>
                    <a:pt x="47647" y="4025899"/>
                  </a:lnTo>
                  <a:lnTo>
                    <a:pt x="47647" y="4102099"/>
                  </a:lnTo>
                  <a:lnTo>
                    <a:pt x="209333" y="4102099"/>
                  </a:lnTo>
                  <a:lnTo>
                    <a:pt x="209333" y="4165599"/>
                  </a:lnTo>
                  <a:lnTo>
                    <a:pt x="47647" y="4165599"/>
                  </a:lnTo>
                  <a:lnTo>
                    <a:pt x="47647" y="4241799"/>
                  </a:lnTo>
                  <a:lnTo>
                    <a:pt x="1148403" y="4241799"/>
                  </a:lnTo>
                  <a:lnTo>
                    <a:pt x="1148403" y="4317999"/>
                  </a:lnTo>
                  <a:close/>
                </a:path>
                <a:path w="1148714" h="4318000">
                  <a:moveTo>
                    <a:pt x="980276" y="749299"/>
                  </a:moveTo>
                  <a:lnTo>
                    <a:pt x="888186" y="749299"/>
                  </a:lnTo>
                  <a:lnTo>
                    <a:pt x="893024" y="736599"/>
                  </a:lnTo>
                  <a:lnTo>
                    <a:pt x="893024" y="0"/>
                  </a:lnTo>
                  <a:lnTo>
                    <a:pt x="1148403" y="0"/>
                  </a:lnTo>
                  <a:lnTo>
                    <a:pt x="1148403" y="76199"/>
                  </a:lnTo>
                  <a:lnTo>
                    <a:pt x="980276" y="76199"/>
                  </a:lnTo>
                  <a:lnTo>
                    <a:pt x="975982" y="88899"/>
                  </a:lnTo>
                  <a:lnTo>
                    <a:pt x="975982" y="152399"/>
                  </a:lnTo>
                  <a:lnTo>
                    <a:pt x="980276" y="165099"/>
                  </a:lnTo>
                  <a:lnTo>
                    <a:pt x="1148403" y="165099"/>
                  </a:lnTo>
                  <a:lnTo>
                    <a:pt x="1148403" y="228599"/>
                  </a:lnTo>
                  <a:lnTo>
                    <a:pt x="975982" y="228599"/>
                  </a:lnTo>
                  <a:lnTo>
                    <a:pt x="975982" y="304799"/>
                  </a:lnTo>
                  <a:lnTo>
                    <a:pt x="1148403" y="304799"/>
                  </a:lnTo>
                  <a:lnTo>
                    <a:pt x="1148403" y="368299"/>
                  </a:lnTo>
                  <a:lnTo>
                    <a:pt x="980276" y="368299"/>
                  </a:lnTo>
                  <a:lnTo>
                    <a:pt x="975982" y="380999"/>
                  </a:lnTo>
                  <a:lnTo>
                    <a:pt x="975982" y="444499"/>
                  </a:lnTo>
                  <a:lnTo>
                    <a:pt x="980276" y="457199"/>
                  </a:lnTo>
                  <a:lnTo>
                    <a:pt x="1148403" y="457199"/>
                  </a:lnTo>
                  <a:lnTo>
                    <a:pt x="1148403" y="520699"/>
                  </a:lnTo>
                  <a:lnTo>
                    <a:pt x="975982" y="520699"/>
                  </a:lnTo>
                  <a:lnTo>
                    <a:pt x="975982" y="596899"/>
                  </a:lnTo>
                  <a:lnTo>
                    <a:pt x="1148403" y="596899"/>
                  </a:lnTo>
                  <a:lnTo>
                    <a:pt x="1148403" y="660399"/>
                  </a:lnTo>
                  <a:lnTo>
                    <a:pt x="980276" y="660399"/>
                  </a:lnTo>
                  <a:lnTo>
                    <a:pt x="975982" y="673099"/>
                  </a:lnTo>
                  <a:lnTo>
                    <a:pt x="975982" y="736599"/>
                  </a:lnTo>
                  <a:lnTo>
                    <a:pt x="980276" y="749299"/>
                  </a:lnTo>
                  <a:close/>
                </a:path>
                <a:path w="1148714" h="4318000">
                  <a:moveTo>
                    <a:pt x="209333" y="165099"/>
                  </a:moveTo>
                  <a:lnTo>
                    <a:pt x="140249" y="165099"/>
                  </a:lnTo>
                  <a:lnTo>
                    <a:pt x="144543" y="152399"/>
                  </a:lnTo>
                  <a:lnTo>
                    <a:pt x="144543" y="88899"/>
                  </a:lnTo>
                  <a:lnTo>
                    <a:pt x="140249" y="76199"/>
                  </a:lnTo>
                  <a:lnTo>
                    <a:pt x="209333" y="76199"/>
                  </a:lnTo>
                  <a:lnTo>
                    <a:pt x="209333" y="165099"/>
                  </a:lnTo>
                  <a:close/>
                </a:path>
                <a:path w="1148714" h="4318000">
                  <a:moveTo>
                    <a:pt x="1148403" y="165099"/>
                  </a:moveTo>
                  <a:lnTo>
                    <a:pt x="1068617" y="165099"/>
                  </a:lnTo>
                  <a:lnTo>
                    <a:pt x="1072910" y="152399"/>
                  </a:lnTo>
                  <a:lnTo>
                    <a:pt x="1072910" y="88899"/>
                  </a:lnTo>
                  <a:lnTo>
                    <a:pt x="1068617" y="76199"/>
                  </a:lnTo>
                  <a:lnTo>
                    <a:pt x="1148403" y="76199"/>
                  </a:lnTo>
                  <a:lnTo>
                    <a:pt x="1148403" y="165099"/>
                  </a:lnTo>
                  <a:close/>
                </a:path>
                <a:path w="1148714" h="4318000">
                  <a:moveTo>
                    <a:pt x="209333" y="304799"/>
                  </a:moveTo>
                  <a:lnTo>
                    <a:pt x="144543" y="304799"/>
                  </a:lnTo>
                  <a:lnTo>
                    <a:pt x="144543" y="228599"/>
                  </a:lnTo>
                  <a:lnTo>
                    <a:pt x="209333" y="228599"/>
                  </a:lnTo>
                  <a:lnTo>
                    <a:pt x="209333" y="304799"/>
                  </a:lnTo>
                  <a:close/>
                </a:path>
                <a:path w="1148714" h="4318000">
                  <a:moveTo>
                    <a:pt x="1148403" y="304799"/>
                  </a:moveTo>
                  <a:lnTo>
                    <a:pt x="1072910" y="304799"/>
                  </a:lnTo>
                  <a:lnTo>
                    <a:pt x="1072910" y="228599"/>
                  </a:lnTo>
                  <a:lnTo>
                    <a:pt x="1148403" y="228599"/>
                  </a:lnTo>
                  <a:lnTo>
                    <a:pt x="1148403" y="304799"/>
                  </a:lnTo>
                  <a:close/>
                </a:path>
                <a:path w="1148714" h="4318000">
                  <a:moveTo>
                    <a:pt x="209333" y="457199"/>
                  </a:moveTo>
                  <a:lnTo>
                    <a:pt x="140249" y="457199"/>
                  </a:lnTo>
                  <a:lnTo>
                    <a:pt x="144543" y="444499"/>
                  </a:lnTo>
                  <a:lnTo>
                    <a:pt x="144543" y="380999"/>
                  </a:lnTo>
                  <a:lnTo>
                    <a:pt x="140249" y="368299"/>
                  </a:lnTo>
                  <a:lnTo>
                    <a:pt x="209333" y="368299"/>
                  </a:lnTo>
                  <a:lnTo>
                    <a:pt x="209333" y="457199"/>
                  </a:lnTo>
                  <a:close/>
                </a:path>
                <a:path w="1148714" h="4318000">
                  <a:moveTo>
                    <a:pt x="1148403" y="457199"/>
                  </a:moveTo>
                  <a:lnTo>
                    <a:pt x="1068617" y="457199"/>
                  </a:lnTo>
                  <a:lnTo>
                    <a:pt x="1072910" y="444499"/>
                  </a:lnTo>
                  <a:lnTo>
                    <a:pt x="1072910" y="380999"/>
                  </a:lnTo>
                  <a:lnTo>
                    <a:pt x="1068617" y="368299"/>
                  </a:lnTo>
                  <a:lnTo>
                    <a:pt x="1148403" y="368299"/>
                  </a:lnTo>
                  <a:lnTo>
                    <a:pt x="1148403" y="457199"/>
                  </a:lnTo>
                  <a:close/>
                </a:path>
                <a:path w="1148714" h="4318000">
                  <a:moveTo>
                    <a:pt x="209333" y="596899"/>
                  </a:moveTo>
                  <a:lnTo>
                    <a:pt x="144543" y="596899"/>
                  </a:lnTo>
                  <a:lnTo>
                    <a:pt x="144543" y="520699"/>
                  </a:lnTo>
                  <a:lnTo>
                    <a:pt x="209333" y="520699"/>
                  </a:lnTo>
                  <a:lnTo>
                    <a:pt x="209333" y="596899"/>
                  </a:lnTo>
                  <a:close/>
                </a:path>
                <a:path w="1148714" h="4318000">
                  <a:moveTo>
                    <a:pt x="1148403" y="596899"/>
                  </a:moveTo>
                  <a:lnTo>
                    <a:pt x="1072910" y="596899"/>
                  </a:lnTo>
                  <a:lnTo>
                    <a:pt x="1072910" y="520699"/>
                  </a:lnTo>
                  <a:lnTo>
                    <a:pt x="1148403" y="520699"/>
                  </a:lnTo>
                  <a:lnTo>
                    <a:pt x="1148403" y="596899"/>
                  </a:lnTo>
                  <a:close/>
                </a:path>
                <a:path w="1148714" h="4318000">
                  <a:moveTo>
                    <a:pt x="214140" y="749299"/>
                  </a:moveTo>
                  <a:lnTo>
                    <a:pt x="140249" y="749299"/>
                  </a:lnTo>
                  <a:lnTo>
                    <a:pt x="144543" y="736599"/>
                  </a:lnTo>
                  <a:lnTo>
                    <a:pt x="144543" y="673099"/>
                  </a:lnTo>
                  <a:lnTo>
                    <a:pt x="140249" y="660399"/>
                  </a:lnTo>
                  <a:lnTo>
                    <a:pt x="209333" y="660399"/>
                  </a:lnTo>
                  <a:lnTo>
                    <a:pt x="209333" y="736599"/>
                  </a:lnTo>
                  <a:lnTo>
                    <a:pt x="214140" y="749299"/>
                  </a:lnTo>
                  <a:close/>
                </a:path>
                <a:path w="1148714" h="4318000">
                  <a:moveTo>
                    <a:pt x="1148403" y="749299"/>
                  </a:moveTo>
                  <a:lnTo>
                    <a:pt x="1068617" y="749299"/>
                  </a:lnTo>
                  <a:lnTo>
                    <a:pt x="1072910" y="736599"/>
                  </a:lnTo>
                  <a:lnTo>
                    <a:pt x="1072910" y="673099"/>
                  </a:lnTo>
                  <a:lnTo>
                    <a:pt x="1068617" y="660399"/>
                  </a:lnTo>
                  <a:lnTo>
                    <a:pt x="1148403" y="660399"/>
                  </a:lnTo>
                  <a:lnTo>
                    <a:pt x="1148403" y="749299"/>
                  </a:lnTo>
                  <a:close/>
                </a:path>
                <a:path w="1148714" h="4318000">
                  <a:moveTo>
                    <a:pt x="209333" y="888999"/>
                  </a:moveTo>
                  <a:lnTo>
                    <a:pt x="144543" y="888999"/>
                  </a:lnTo>
                  <a:lnTo>
                    <a:pt x="144543" y="812799"/>
                  </a:lnTo>
                  <a:lnTo>
                    <a:pt x="209333" y="812799"/>
                  </a:lnTo>
                  <a:lnTo>
                    <a:pt x="209333" y="888999"/>
                  </a:lnTo>
                  <a:close/>
                </a:path>
                <a:path w="1148714" h="4318000">
                  <a:moveTo>
                    <a:pt x="980276" y="1625599"/>
                  </a:moveTo>
                  <a:lnTo>
                    <a:pt x="888186" y="1625599"/>
                  </a:lnTo>
                  <a:lnTo>
                    <a:pt x="893024" y="1612899"/>
                  </a:lnTo>
                  <a:lnTo>
                    <a:pt x="893024" y="812799"/>
                  </a:lnTo>
                  <a:lnTo>
                    <a:pt x="975982" y="812799"/>
                  </a:lnTo>
                  <a:lnTo>
                    <a:pt x="975982" y="888999"/>
                  </a:lnTo>
                  <a:lnTo>
                    <a:pt x="1148403" y="888999"/>
                  </a:lnTo>
                  <a:lnTo>
                    <a:pt x="1148403" y="952499"/>
                  </a:lnTo>
                  <a:lnTo>
                    <a:pt x="980276" y="952499"/>
                  </a:lnTo>
                  <a:lnTo>
                    <a:pt x="975982" y="965199"/>
                  </a:lnTo>
                  <a:lnTo>
                    <a:pt x="975982" y="1028699"/>
                  </a:lnTo>
                  <a:lnTo>
                    <a:pt x="980276" y="1041399"/>
                  </a:lnTo>
                  <a:lnTo>
                    <a:pt x="1148403" y="1041399"/>
                  </a:lnTo>
                  <a:lnTo>
                    <a:pt x="1148403" y="1104899"/>
                  </a:lnTo>
                  <a:lnTo>
                    <a:pt x="975982" y="1104899"/>
                  </a:lnTo>
                  <a:lnTo>
                    <a:pt x="975982" y="1181099"/>
                  </a:lnTo>
                  <a:lnTo>
                    <a:pt x="1148403" y="1181099"/>
                  </a:lnTo>
                  <a:lnTo>
                    <a:pt x="1148403" y="1244599"/>
                  </a:lnTo>
                  <a:lnTo>
                    <a:pt x="980276" y="1244599"/>
                  </a:lnTo>
                  <a:lnTo>
                    <a:pt x="975982" y="1257299"/>
                  </a:lnTo>
                  <a:lnTo>
                    <a:pt x="975982" y="1320799"/>
                  </a:lnTo>
                  <a:lnTo>
                    <a:pt x="980276" y="1333499"/>
                  </a:lnTo>
                  <a:lnTo>
                    <a:pt x="1148403" y="1333499"/>
                  </a:lnTo>
                  <a:lnTo>
                    <a:pt x="1148403" y="1396999"/>
                  </a:lnTo>
                  <a:lnTo>
                    <a:pt x="975982" y="1396999"/>
                  </a:lnTo>
                  <a:lnTo>
                    <a:pt x="975982" y="1473199"/>
                  </a:lnTo>
                  <a:lnTo>
                    <a:pt x="1148403" y="1473199"/>
                  </a:lnTo>
                  <a:lnTo>
                    <a:pt x="1148403" y="1536699"/>
                  </a:lnTo>
                  <a:lnTo>
                    <a:pt x="980276" y="1536699"/>
                  </a:lnTo>
                  <a:lnTo>
                    <a:pt x="975982" y="1549399"/>
                  </a:lnTo>
                  <a:lnTo>
                    <a:pt x="975982" y="1612899"/>
                  </a:lnTo>
                  <a:lnTo>
                    <a:pt x="980276" y="1625599"/>
                  </a:lnTo>
                  <a:close/>
                </a:path>
                <a:path w="1148714" h="4318000">
                  <a:moveTo>
                    <a:pt x="1148403" y="888999"/>
                  </a:moveTo>
                  <a:lnTo>
                    <a:pt x="1072910" y="888999"/>
                  </a:lnTo>
                  <a:lnTo>
                    <a:pt x="1072910" y="812799"/>
                  </a:lnTo>
                  <a:lnTo>
                    <a:pt x="1148403" y="812799"/>
                  </a:lnTo>
                  <a:lnTo>
                    <a:pt x="1148403" y="888999"/>
                  </a:lnTo>
                  <a:close/>
                </a:path>
                <a:path w="1148714" h="4318000">
                  <a:moveTo>
                    <a:pt x="209333" y="1041399"/>
                  </a:moveTo>
                  <a:lnTo>
                    <a:pt x="140249" y="1041399"/>
                  </a:lnTo>
                  <a:lnTo>
                    <a:pt x="144543" y="1028699"/>
                  </a:lnTo>
                  <a:lnTo>
                    <a:pt x="144543" y="965199"/>
                  </a:lnTo>
                  <a:lnTo>
                    <a:pt x="140249" y="952499"/>
                  </a:lnTo>
                  <a:lnTo>
                    <a:pt x="209333" y="952499"/>
                  </a:lnTo>
                  <a:lnTo>
                    <a:pt x="209333" y="1041399"/>
                  </a:lnTo>
                  <a:close/>
                </a:path>
                <a:path w="1148714" h="4318000">
                  <a:moveTo>
                    <a:pt x="1148403" y="1041399"/>
                  </a:moveTo>
                  <a:lnTo>
                    <a:pt x="1068617" y="1041399"/>
                  </a:lnTo>
                  <a:lnTo>
                    <a:pt x="1072910" y="1028699"/>
                  </a:lnTo>
                  <a:lnTo>
                    <a:pt x="1072910" y="965199"/>
                  </a:lnTo>
                  <a:lnTo>
                    <a:pt x="1068617" y="952499"/>
                  </a:lnTo>
                  <a:lnTo>
                    <a:pt x="1148403" y="952499"/>
                  </a:lnTo>
                  <a:lnTo>
                    <a:pt x="1148403" y="1041399"/>
                  </a:lnTo>
                  <a:close/>
                </a:path>
                <a:path w="1148714" h="4318000">
                  <a:moveTo>
                    <a:pt x="209333" y="1181099"/>
                  </a:moveTo>
                  <a:lnTo>
                    <a:pt x="144543" y="1181099"/>
                  </a:lnTo>
                  <a:lnTo>
                    <a:pt x="144543" y="1104899"/>
                  </a:lnTo>
                  <a:lnTo>
                    <a:pt x="209333" y="1104899"/>
                  </a:lnTo>
                  <a:lnTo>
                    <a:pt x="209333" y="1181099"/>
                  </a:lnTo>
                  <a:close/>
                </a:path>
                <a:path w="1148714" h="4318000">
                  <a:moveTo>
                    <a:pt x="1148403" y="1181099"/>
                  </a:moveTo>
                  <a:lnTo>
                    <a:pt x="1072910" y="1181099"/>
                  </a:lnTo>
                  <a:lnTo>
                    <a:pt x="1072910" y="1104899"/>
                  </a:lnTo>
                  <a:lnTo>
                    <a:pt x="1148403" y="1104899"/>
                  </a:lnTo>
                  <a:lnTo>
                    <a:pt x="1148403" y="1181099"/>
                  </a:lnTo>
                  <a:close/>
                </a:path>
                <a:path w="1148714" h="4318000">
                  <a:moveTo>
                    <a:pt x="209333" y="1333499"/>
                  </a:moveTo>
                  <a:lnTo>
                    <a:pt x="140249" y="1333499"/>
                  </a:lnTo>
                  <a:lnTo>
                    <a:pt x="144543" y="1320799"/>
                  </a:lnTo>
                  <a:lnTo>
                    <a:pt x="144543" y="1257299"/>
                  </a:lnTo>
                  <a:lnTo>
                    <a:pt x="140249" y="1244599"/>
                  </a:lnTo>
                  <a:lnTo>
                    <a:pt x="209333" y="1244599"/>
                  </a:lnTo>
                  <a:lnTo>
                    <a:pt x="209333" y="1333499"/>
                  </a:lnTo>
                  <a:close/>
                </a:path>
                <a:path w="1148714" h="4318000">
                  <a:moveTo>
                    <a:pt x="1148403" y="1333499"/>
                  </a:moveTo>
                  <a:lnTo>
                    <a:pt x="1068617" y="1333499"/>
                  </a:lnTo>
                  <a:lnTo>
                    <a:pt x="1072910" y="1320799"/>
                  </a:lnTo>
                  <a:lnTo>
                    <a:pt x="1072910" y="1257299"/>
                  </a:lnTo>
                  <a:lnTo>
                    <a:pt x="1068617" y="1244599"/>
                  </a:lnTo>
                  <a:lnTo>
                    <a:pt x="1148403" y="1244599"/>
                  </a:lnTo>
                  <a:lnTo>
                    <a:pt x="1148403" y="1333499"/>
                  </a:lnTo>
                  <a:close/>
                </a:path>
                <a:path w="1148714" h="4318000">
                  <a:moveTo>
                    <a:pt x="209333" y="1473199"/>
                  </a:moveTo>
                  <a:lnTo>
                    <a:pt x="144543" y="1473199"/>
                  </a:lnTo>
                  <a:lnTo>
                    <a:pt x="144543" y="1396999"/>
                  </a:lnTo>
                  <a:lnTo>
                    <a:pt x="209333" y="1396999"/>
                  </a:lnTo>
                  <a:lnTo>
                    <a:pt x="209333" y="1473199"/>
                  </a:lnTo>
                  <a:close/>
                </a:path>
                <a:path w="1148714" h="4318000">
                  <a:moveTo>
                    <a:pt x="1148403" y="1473199"/>
                  </a:moveTo>
                  <a:lnTo>
                    <a:pt x="1072910" y="1473199"/>
                  </a:lnTo>
                  <a:lnTo>
                    <a:pt x="1072910" y="1396999"/>
                  </a:lnTo>
                  <a:lnTo>
                    <a:pt x="1148403" y="1396999"/>
                  </a:lnTo>
                  <a:lnTo>
                    <a:pt x="1148403" y="1473199"/>
                  </a:lnTo>
                  <a:close/>
                </a:path>
                <a:path w="1148714" h="4318000">
                  <a:moveTo>
                    <a:pt x="214140" y="1625599"/>
                  </a:moveTo>
                  <a:lnTo>
                    <a:pt x="140249" y="1625599"/>
                  </a:lnTo>
                  <a:lnTo>
                    <a:pt x="144543" y="1612899"/>
                  </a:lnTo>
                  <a:lnTo>
                    <a:pt x="144543" y="1549399"/>
                  </a:lnTo>
                  <a:lnTo>
                    <a:pt x="140249" y="1536699"/>
                  </a:lnTo>
                  <a:lnTo>
                    <a:pt x="209333" y="1536699"/>
                  </a:lnTo>
                  <a:lnTo>
                    <a:pt x="209333" y="1612899"/>
                  </a:lnTo>
                  <a:lnTo>
                    <a:pt x="214140" y="1625599"/>
                  </a:lnTo>
                  <a:close/>
                </a:path>
                <a:path w="1148714" h="4318000">
                  <a:moveTo>
                    <a:pt x="1148403" y="1625599"/>
                  </a:moveTo>
                  <a:lnTo>
                    <a:pt x="1068617" y="1625599"/>
                  </a:lnTo>
                  <a:lnTo>
                    <a:pt x="1072910" y="1612899"/>
                  </a:lnTo>
                  <a:lnTo>
                    <a:pt x="1072910" y="1549399"/>
                  </a:lnTo>
                  <a:lnTo>
                    <a:pt x="1068617" y="1536699"/>
                  </a:lnTo>
                  <a:lnTo>
                    <a:pt x="1148403" y="1536699"/>
                  </a:lnTo>
                  <a:lnTo>
                    <a:pt x="1148403" y="1625599"/>
                  </a:lnTo>
                  <a:close/>
                </a:path>
                <a:path w="1148714" h="4318000">
                  <a:moveTo>
                    <a:pt x="209333" y="1765299"/>
                  </a:moveTo>
                  <a:lnTo>
                    <a:pt x="144543" y="1765299"/>
                  </a:lnTo>
                  <a:lnTo>
                    <a:pt x="144543" y="1689099"/>
                  </a:lnTo>
                  <a:lnTo>
                    <a:pt x="209333" y="1689099"/>
                  </a:lnTo>
                  <a:lnTo>
                    <a:pt x="209333" y="1765299"/>
                  </a:lnTo>
                  <a:close/>
                </a:path>
                <a:path w="1148714" h="4318000">
                  <a:moveTo>
                    <a:pt x="975982" y="2489199"/>
                  </a:moveTo>
                  <a:lnTo>
                    <a:pt x="893024" y="2489199"/>
                  </a:lnTo>
                  <a:lnTo>
                    <a:pt x="893024" y="1689099"/>
                  </a:lnTo>
                  <a:lnTo>
                    <a:pt x="975982" y="1689099"/>
                  </a:lnTo>
                  <a:lnTo>
                    <a:pt x="975982" y="1765299"/>
                  </a:lnTo>
                  <a:lnTo>
                    <a:pt x="1148403" y="1765299"/>
                  </a:lnTo>
                  <a:lnTo>
                    <a:pt x="1148403" y="1828799"/>
                  </a:lnTo>
                  <a:lnTo>
                    <a:pt x="980276" y="1828799"/>
                  </a:lnTo>
                  <a:lnTo>
                    <a:pt x="975982" y="1841499"/>
                  </a:lnTo>
                  <a:lnTo>
                    <a:pt x="975982" y="1904999"/>
                  </a:lnTo>
                  <a:lnTo>
                    <a:pt x="980276" y="1917699"/>
                  </a:lnTo>
                  <a:lnTo>
                    <a:pt x="1148403" y="1917699"/>
                  </a:lnTo>
                  <a:lnTo>
                    <a:pt x="1148403" y="1981199"/>
                  </a:lnTo>
                  <a:lnTo>
                    <a:pt x="975982" y="1981199"/>
                  </a:lnTo>
                  <a:lnTo>
                    <a:pt x="975982" y="2057399"/>
                  </a:lnTo>
                  <a:lnTo>
                    <a:pt x="1148403" y="2057399"/>
                  </a:lnTo>
                  <a:lnTo>
                    <a:pt x="1148403" y="2120899"/>
                  </a:lnTo>
                  <a:lnTo>
                    <a:pt x="980276" y="2120899"/>
                  </a:lnTo>
                  <a:lnTo>
                    <a:pt x="975982" y="2133599"/>
                  </a:lnTo>
                  <a:lnTo>
                    <a:pt x="975982" y="2197099"/>
                  </a:lnTo>
                  <a:lnTo>
                    <a:pt x="980276" y="2209799"/>
                  </a:lnTo>
                  <a:lnTo>
                    <a:pt x="1148403" y="2209799"/>
                  </a:lnTo>
                  <a:lnTo>
                    <a:pt x="1148403" y="2273299"/>
                  </a:lnTo>
                  <a:lnTo>
                    <a:pt x="975982" y="2273299"/>
                  </a:lnTo>
                  <a:lnTo>
                    <a:pt x="975982" y="2349499"/>
                  </a:lnTo>
                  <a:lnTo>
                    <a:pt x="1148403" y="2349499"/>
                  </a:lnTo>
                  <a:lnTo>
                    <a:pt x="1148403" y="2412999"/>
                  </a:lnTo>
                  <a:lnTo>
                    <a:pt x="980276" y="2412999"/>
                  </a:lnTo>
                  <a:lnTo>
                    <a:pt x="975982" y="2425699"/>
                  </a:lnTo>
                  <a:lnTo>
                    <a:pt x="975982" y="2489199"/>
                  </a:lnTo>
                  <a:close/>
                </a:path>
                <a:path w="1148714" h="4318000">
                  <a:moveTo>
                    <a:pt x="1148403" y="1765299"/>
                  </a:moveTo>
                  <a:lnTo>
                    <a:pt x="1072910" y="1765299"/>
                  </a:lnTo>
                  <a:lnTo>
                    <a:pt x="1072910" y="1689099"/>
                  </a:lnTo>
                  <a:lnTo>
                    <a:pt x="1148403" y="1689099"/>
                  </a:lnTo>
                  <a:lnTo>
                    <a:pt x="1148403" y="1765299"/>
                  </a:lnTo>
                  <a:close/>
                </a:path>
                <a:path w="1148714" h="4318000">
                  <a:moveTo>
                    <a:pt x="209333" y="1917699"/>
                  </a:moveTo>
                  <a:lnTo>
                    <a:pt x="140249" y="1917699"/>
                  </a:lnTo>
                  <a:lnTo>
                    <a:pt x="144543" y="1904999"/>
                  </a:lnTo>
                  <a:lnTo>
                    <a:pt x="144543" y="1841499"/>
                  </a:lnTo>
                  <a:lnTo>
                    <a:pt x="140249" y="1828799"/>
                  </a:lnTo>
                  <a:lnTo>
                    <a:pt x="209333" y="1828799"/>
                  </a:lnTo>
                  <a:lnTo>
                    <a:pt x="209333" y="1917699"/>
                  </a:lnTo>
                  <a:close/>
                </a:path>
                <a:path w="1148714" h="4318000">
                  <a:moveTo>
                    <a:pt x="1148403" y="1917699"/>
                  </a:moveTo>
                  <a:lnTo>
                    <a:pt x="1068617" y="1917699"/>
                  </a:lnTo>
                  <a:lnTo>
                    <a:pt x="1072910" y="1904999"/>
                  </a:lnTo>
                  <a:lnTo>
                    <a:pt x="1072910" y="1841499"/>
                  </a:lnTo>
                  <a:lnTo>
                    <a:pt x="1068617" y="1828799"/>
                  </a:lnTo>
                  <a:lnTo>
                    <a:pt x="1148403" y="1828799"/>
                  </a:lnTo>
                  <a:lnTo>
                    <a:pt x="1148403" y="1917699"/>
                  </a:lnTo>
                  <a:close/>
                </a:path>
                <a:path w="1148714" h="4318000">
                  <a:moveTo>
                    <a:pt x="209333" y="2057399"/>
                  </a:moveTo>
                  <a:lnTo>
                    <a:pt x="144543" y="2057399"/>
                  </a:lnTo>
                  <a:lnTo>
                    <a:pt x="144543" y="1981199"/>
                  </a:lnTo>
                  <a:lnTo>
                    <a:pt x="209333" y="1981199"/>
                  </a:lnTo>
                  <a:lnTo>
                    <a:pt x="209333" y="2057399"/>
                  </a:lnTo>
                  <a:close/>
                </a:path>
                <a:path w="1148714" h="4318000">
                  <a:moveTo>
                    <a:pt x="1148403" y="2057399"/>
                  </a:moveTo>
                  <a:lnTo>
                    <a:pt x="1072910" y="2057399"/>
                  </a:lnTo>
                  <a:lnTo>
                    <a:pt x="1072910" y="1981199"/>
                  </a:lnTo>
                  <a:lnTo>
                    <a:pt x="1148403" y="1981199"/>
                  </a:lnTo>
                  <a:lnTo>
                    <a:pt x="1148403" y="2057399"/>
                  </a:lnTo>
                  <a:close/>
                </a:path>
                <a:path w="1148714" h="4318000">
                  <a:moveTo>
                    <a:pt x="209333" y="2209799"/>
                  </a:moveTo>
                  <a:lnTo>
                    <a:pt x="140249" y="2209799"/>
                  </a:lnTo>
                  <a:lnTo>
                    <a:pt x="144543" y="2197099"/>
                  </a:lnTo>
                  <a:lnTo>
                    <a:pt x="144543" y="2133599"/>
                  </a:lnTo>
                  <a:lnTo>
                    <a:pt x="140249" y="2120899"/>
                  </a:lnTo>
                  <a:lnTo>
                    <a:pt x="209333" y="2120899"/>
                  </a:lnTo>
                  <a:lnTo>
                    <a:pt x="209333" y="2209799"/>
                  </a:lnTo>
                  <a:close/>
                </a:path>
                <a:path w="1148714" h="4318000">
                  <a:moveTo>
                    <a:pt x="1148403" y="2209799"/>
                  </a:moveTo>
                  <a:lnTo>
                    <a:pt x="1068617" y="2209799"/>
                  </a:lnTo>
                  <a:lnTo>
                    <a:pt x="1072910" y="2197099"/>
                  </a:lnTo>
                  <a:lnTo>
                    <a:pt x="1072910" y="2133599"/>
                  </a:lnTo>
                  <a:lnTo>
                    <a:pt x="1068617" y="2120899"/>
                  </a:lnTo>
                  <a:lnTo>
                    <a:pt x="1148403" y="2120899"/>
                  </a:lnTo>
                  <a:lnTo>
                    <a:pt x="1148403" y="2209799"/>
                  </a:lnTo>
                  <a:close/>
                </a:path>
                <a:path w="1148714" h="4318000">
                  <a:moveTo>
                    <a:pt x="209333" y="2349499"/>
                  </a:moveTo>
                  <a:lnTo>
                    <a:pt x="144543" y="2349499"/>
                  </a:lnTo>
                  <a:lnTo>
                    <a:pt x="144543" y="2273299"/>
                  </a:lnTo>
                  <a:lnTo>
                    <a:pt x="209333" y="2273299"/>
                  </a:lnTo>
                  <a:lnTo>
                    <a:pt x="209333" y="2349499"/>
                  </a:lnTo>
                  <a:close/>
                </a:path>
                <a:path w="1148714" h="4318000">
                  <a:moveTo>
                    <a:pt x="1148403" y="2349499"/>
                  </a:moveTo>
                  <a:lnTo>
                    <a:pt x="1072910" y="2349499"/>
                  </a:lnTo>
                  <a:lnTo>
                    <a:pt x="1072910" y="2273299"/>
                  </a:lnTo>
                  <a:lnTo>
                    <a:pt x="1148403" y="2273299"/>
                  </a:lnTo>
                  <a:lnTo>
                    <a:pt x="1148403" y="2349499"/>
                  </a:lnTo>
                  <a:close/>
                </a:path>
                <a:path w="1148714" h="4318000">
                  <a:moveTo>
                    <a:pt x="209333" y="2489199"/>
                  </a:moveTo>
                  <a:lnTo>
                    <a:pt x="144543" y="2489199"/>
                  </a:lnTo>
                  <a:lnTo>
                    <a:pt x="144543" y="2425699"/>
                  </a:lnTo>
                  <a:lnTo>
                    <a:pt x="140249" y="2412999"/>
                  </a:lnTo>
                  <a:lnTo>
                    <a:pt x="209333" y="2412999"/>
                  </a:lnTo>
                  <a:lnTo>
                    <a:pt x="209333" y="2489199"/>
                  </a:lnTo>
                  <a:close/>
                </a:path>
                <a:path w="1148714" h="4318000">
                  <a:moveTo>
                    <a:pt x="1148403" y="2489199"/>
                  </a:moveTo>
                  <a:lnTo>
                    <a:pt x="1072910" y="2489199"/>
                  </a:lnTo>
                  <a:lnTo>
                    <a:pt x="1072910" y="2425699"/>
                  </a:lnTo>
                  <a:lnTo>
                    <a:pt x="1068617" y="2412999"/>
                  </a:lnTo>
                  <a:lnTo>
                    <a:pt x="1148403" y="2412999"/>
                  </a:lnTo>
                  <a:lnTo>
                    <a:pt x="1148403" y="2489199"/>
                  </a:lnTo>
                  <a:close/>
                </a:path>
                <a:path w="1148714" h="4318000">
                  <a:moveTo>
                    <a:pt x="209333" y="2641599"/>
                  </a:moveTo>
                  <a:lnTo>
                    <a:pt x="144543" y="2641599"/>
                  </a:lnTo>
                  <a:lnTo>
                    <a:pt x="144543" y="2565399"/>
                  </a:lnTo>
                  <a:lnTo>
                    <a:pt x="209333" y="2565399"/>
                  </a:lnTo>
                  <a:lnTo>
                    <a:pt x="209333" y="2641599"/>
                  </a:lnTo>
                  <a:close/>
                </a:path>
                <a:path w="1148714" h="4318000">
                  <a:moveTo>
                    <a:pt x="975982" y="3365499"/>
                  </a:moveTo>
                  <a:lnTo>
                    <a:pt x="893024" y="3365499"/>
                  </a:lnTo>
                  <a:lnTo>
                    <a:pt x="893024" y="2565399"/>
                  </a:lnTo>
                  <a:lnTo>
                    <a:pt x="975982" y="2565399"/>
                  </a:lnTo>
                  <a:lnTo>
                    <a:pt x="975982" y="2641599"/>
                  </a:lnTo>
                  <a:lnTo>
                    <a:pt x="1148403" y="2641599"/>
                  </a:lnTo>
                  <a:lnTo>
                    <a:pt x="1148403" y="2705099"/>
                  </a:lnTo>
                  <a:lnTo>
                    <a:pt x="980276" y="2705099"/>
                  </a:lnTo>
                  <a:lnTo>
                    <a:pt x="975982" y="2717799"/>
                  </a:lnTo>
                  <a:lnTo>
                    <a:pt x="975982" y="2781299"/>
                  </a:lnTo>
                  <a:lnTo>
                    <a:pt x="1148403" y="2781299"/>
                  </a:lnTo>
                  <a:lnTo>
                    <a:pt x="1148403" y="2857499"/>
                  </a:lnTo>
                  <a:lnTo>
                    <a:pt x="975982" y="2857499"/>
                  </a:lnTo>
                  <a:lnTo>
                    <a:pt x="975982" y="2933699"/>
                  </a:lnTo>
                  <a:lnTo>
                    <a:pt x="1148403" y="2933699"/>
                  </a:lnTo>
                  <a:lnTo>
                    <a:pt x="1148403" y="2997199"/>
                  </a:lnTo>
                  <a:lnTo>
                    <a:pt x="975982" y="2997199"/>
                  </a:lnTo>
                  <a:lnTo>
                    <a:pt x="975982" y="3073399"/>
                  </a:lnTo>
                  <a:lnTo>
                    <a:pt x="1148403" y="3073399"/>
                  </a:lnTo>
                  <a:lnTo>
                    <a:pt x="1148403" y="3149599"/>
                  </a:lnTo>
                  <a:lnTo>
                    <a:pt x="975982" y="3149599"/>
                  </a:lnTo>
                  <a:lnTo>
                    <a:pt x="975982" y="3225799"/>
                  </a:lnTo>
                  <a:lnTo>
                    <a:pt x="1148403" y="3225799"/>
                  </a:lnTo>
                  <a:lnTo>
                    <a:pt x="1148403" y="3289299"/>
                  </a:lnTo>
                  <a:lnTo>
                    <a:pt x="975982" y="3289299"/>
                  </a:lnTo>
                  <a:lnTo>
                    <a:pt x="975982" y="3365499"/>
                  </a:lnTo>
                  <a:close/>
                </a:path>
                <a:path w="1148714" h="4318000">
                  <a:moveTo>
                    <a:pt x="1148403" y="2641599"/>
                  </a:moveTo>
                  <a:lnTo>
                    <a:pt x="1072910" y="2641599"/>
                  </a:lnTo>
                  <a:lnTo>
                    <a:pt x="1072910" y="2565399"/>
                  </a:lnTo>
                  <a:lnTo>
                    <a:pt x="1148403" y="2565399"/>
                  </a:lnTo>
                  <a:lnTo>
                    <a:pt x="1148403" y="2641599"/>
                  </a:lnTo>
                  <a:close/>
                </a:path>
                <a:path w="1148714" h="4318000">
                  <a:moveTo>
                    <a:pt x="209333" y="2781299"/>
                  </a:moveTo>
                  <a:lnTo>
                    <a:pt x="144543" y="2781299"/>
                  </a:lnTo>
                  <a:lnTo>
                    <a:pt x="144543" y="2717799"/>
                  </a:lnTo>
                  <a:lnTo>
                    <a:pt x="140249" y="2705099"/>
                  </a:lnTo>
                  <a:lnTo>
                    <a:pt x="209333" y="2705099"/>
                  </a:lnTo>
                  <a:lnTo>
                    <a:pt x="209333" y="2781299"/>
                  </a:lnTo>
                  <a:close/>
                </a:path>
                <a:path w="1148714" h="4318000">
                  <a:moveTo>
                    <a:pt x="1148403" y="2781299"/>
                  </a:moveTo>
                  <a:lnTo>
                    <a:pt x="1072910" y="2781299"/>
                  </a:lnTo>
                  <a:lnTo>
                    <a:pt x="1072910" y="2717799"/>
                  </a:lnTo>
                  <a:lnTo>
                    <a:pt x="1068617" y="2705099"/>
                  </a:lnTo>
                  <a:lnTo>
                    <a:pt x="1148403" y="2705099"/>
                  </a:lnTo>
                  <a:lnTo>
                    <a:pt x="1148403" y="2781299"/>
                  </a:lnTo>
                  <a:close/>
                </a:path>
                <a:path w="1148714" h="4318000">
                  <a:moveTo>
                    <a:pt x="209333" y="2933699"/>
                  </a:moveTo>
                  <a:lnTo>
                    <a:pt x="144543" y="2933699"/>
                  </a:lnTo>
                  <a:lnTo>
                    <a:pt x="144543" y="2857499"/>
                  </a:lnTo>
                  <a:lnTo>
                    <a:pt x="209333" y="2857499"/>
                  </a:lnTo>
                  <a:lnTo>
                    <a:pt x="209333" y="2933699"/>
                  </a:lnTo>
                  <a:close/>
                </a:path>
                <a:path w="1148714" h="4318000">
                  <a:moveTo>
                    <a:pt x="1148403" y="2933699"/>
                  </a:moveTo>
                  <a:lnTo>
                    <a:pt x="1072910" y="2933699"/>
                  </a:lnTo>
                  <a:lnTo>
                    <a:pt x="1072910" y="2857499"/>
                  </a:lnTo>
                  <a:lnTo>
                    <a:pt x="1148403" y="2857499"/>
                  </a:lnTo>
                  <a:lnTo>
                    <a:pt x="1148403" y="2933699"/>
                  </a:lnTo>
                  <a:close/>
                </a:path>
                <a:path w="1148714" h="4318000">
                  <a:moveTo>
                    <a:pt x="209333" y="3073399"/>
                  </a:moveTo>
                  <a:lnTo>
                    <a:pt x="144543" y="3073399"/>
                  </a:lnTo>
                  <a:lnTo>
                    <a:pt x="144543" y="2997199"/>
                  </a:lnTo>
                  <a:lnTo>
                    <a:pt x="209333" y="2997199"/>
                  </a:lnTo>
                  <a:lnTo>
                    <a:pt x="209333" y="3073399"/>
                  </a:lnTo>
                  <a:close/>
                </a:path>
                <a:path w="1148714" h="4318000">
                  <a:moveTo>
                    <a:pt x="1148403" y="3073399"/>
                  </a:moveTo>
                  <a:lnTo>
                    <a:pt x="1072910" y="3073399"/>
                  </a:lnTo>
                  <a:lnTo>
                    <a:pt x="1072910" y="2997199"/>
                  </a:lnTo>
                  <a:lnTo>
                    <a:pt x="1148403" y="2997199"/>
                  </a:lnTo>
                  <a:lnTo>
                    <a:pt x="1148403" y="3073399"/>
                  </a:lnTo>
                  <a:close/>
                </a:path>
                <a:path w="1148714" h="4318000">
                  <a:moveTo>
                    <a:pt x="209333" y="3225799"/>
                  </a:moveTo>
                  <a:lnTo>
                    <a:pt x="144543" y="3225799"/>
                  </a:lnTo>
                  <a:lnTo>
                    <a:pt x="144543" y="3149599"/>
                  </a:lnTo>
                  <a:lnTo>
                    <a:pt x="209333" y="3149599"/>
                  </a:lnTo>
                  <a:lnTo>
                    <a:pt x="209333" y="3225799"/>
                  </a:lnTo>
                  <a:close/>
                </a:path>
                <a:path w="1148714" h="4318000">
                  <a:moveTo>
                    <a:pt x="1148403" y="3225799"/>
                  </a:moveTo>
                  <a:lnTo>
                    <a:pt x="1072910" y="3225799"/>
                  </a:lnTo>
                  <a:lnTo>
                    <a:pt x="1072910" y="3149599"/>
                  </a:lnTo>
                  <a:lnTo>
                    <a:pt x="1148403" y="3149599"/>
                  </a:lnTo>
                  <a:lnTo>
                    <a:pt x="1148403" y="3225799"/>
                  </a:lnTo>
                  <a:close/>
                </a:path>
                <a:path w="1148714" h="4318000">
                  <a:moveTo>
                    <a:pt x="209333" y="3365499"/>
                  </a:moveTo>
                  <a:lnTo>
                    <a:pt x="144543" y="3365499"/>
                  </a:lnTo>
                  <a:lnTo>
                    <a:pt x="144543" y="3289299"/>
                  </a:lnTo>
                  <a:lnTo>
                    <a:pt x="209333" y="3289299"/>
                  </a:lnTo>
                  <a:lnTo>
                    <a:pt x="209333" y="3365499"/>
                  </a:lnTo>
                  <a:close/>
                </a:path>
                <a:path w="1148714" h="4318000">
                  <a:moveTo>
                    <a:pt x="1148403" y="3365499"/>
                  </a:moveTo>
                  <a:lnTo>
                    <a:pt x="1072910" y="3365499"/>
                  </a:lnTo>
                  <a:lnTo>
                    <a:pt x="1072910" y="3289299"/>
                  </a:lnTo>
                  <a:lnTo>
                    <a:pt x="1148403" y="3289299"/>
                  </a:lnTo>
                  <a:lnTo>
                    <a:pt x="1148403" y="3365499"/>
                  </a:lnTo>
                  <a:close/>
                </a:path>
                <a:path w="1148714" h="4318000">
                  <a:moveTo>
                    <a:pt x="209333" y="3517899"/>
                  </a:moveTo>
                  <a:lnTo>
                    <a:pt x="144543" y="3517899"/>
                  </a:lnTo>
                  <a:lnTo>
                    <a:pt x="144543" y="3441699"/>
                  </a:lnTo>
                  <a:lnTo>
                    <a:pt x="209333" y="3441699"/>
                  </a:lnTo>
                  <a:lnTo>
                    <a:pt x="209333" y="3517899"/>
                  </a:lnTo>
                  <a:close/>
                </a:path>
                <a:path w="1148714" h="4318000">
                  <a:moveTo>
                    <a:pt x="975982" y="4241799"/>
                  </a:moveTo>
                  <a:lnTo>
                    <a:pt x="893024" y="4241799"/>
                  </a:lnTo>
                  <a:lnTo>
                    <a:pt x="893024" y="3441699"/>
                  </a:lnTo>
                  <a:lnTo>
                    <a:pt x="975982" y="3441699"/>
                  </a:lnTo>
                  <a:lnTo>
                    <a:pt x="975982" y="3517899"/>
                  </a:lnTo>
                  <a:lnTo>
                    <a:pt x="1148403" y="3517899"/>
                  </a:lnTo>
                  <a:lnTo>
                    <a:pt x="1148403" y="3581399"/>
                  </a:lnTo>
                  <a:lnTo>
                    <a:pt x="975982" y="3581399"/>
                  </a:lnTo>
                  <a:lnTo>
                    <a:pt x="975982" y="3657599"/>
                  </a:lnTo>
                  <a:lnTo>
                    <a:pt x="1148403" y="3657599"/>
                  </a:lnTo>
                  <a:lnTo>
                    <a:pt x="1148403" y="3733799"/>
                  </a:lnTo>
                  <a:lnTo>
                    <a:pt x="975982" y="3733799"/>
                  </a:lnTo>
                  <a:lnTo>
                    <a:pt x="975982" y="3809999"/>
                  </a:lnTo>
                  <a:lnTo>
                    <a:pt x="1148403" y="3809999"/>
                  </a:lnTo>
                  <a:lnTo>
                    <a:pt x="1148403" y="3873499"/>
                  </a:lnTo>
                  <a:lnTo>
                    <a:pt x="975982" y="3873499"/>
                  </a:lnTo>
                  <a:lnTo>
                    <a:pt x="975982" y="3949699"/>
                  </a:lnTo>
                  <a:lnTo>
                    <a:pt x="1148403" y="3949699"/>
                  </a:lnTo>
                  <a:lnTo>
                    <a:pt x="1148403" y="4025899"/>
                  </a:lnTo>
                  <a:lnTo>
                    <a:pt x="975982" y="4025899"/>
                  </a:lnTo>
                  <a:lnTo>
                    <a:pt x="975982" y="4102099"/>
                  </a:lnTo>
                  <a:lnTo>
                    <a:pt x="1148403" y="4102099"/>
                  </a:lnTo>
                  <a:lnTo>
                    <a:pt x="1148403" y="4165599"/>
                  </a:lnTo>
                  <a:lnTo>
                    <a:pt x="975982" y="4165599"/>
                  </a:lnTo>
                  <a:lnTo>
                    <a:pt x="975982" y="4241799"/>
                  </a:lnTo>
                  <a:close/>
                </a:path>
                <a:path w="1148714" h="4318000">
                  <a:moveTo>
                    <a:pt x="1148403" y="3517899"/>
                  </a:moveTo>
                  <a:lnTo>
                    <a:pt x="1072910" y="3517899"/>
                  </a:lnTo>
                  <a:lnTo>
                    <a:pt x="1072910" y="3441699"/>
                  </a:lnTo>
                  <a:lnTo>
                    <a:pt x="1148403" y="3441699"/>
                  </a:lnTo>
                  <a:lnTo>
                    <a:pt x="1148403" y="3517899"/>
                  </a:lnTo>
                  <a:close/>
                </a:path>
                <a:path w="1148714" h="4318000">
                  <a:moveTo>
                    <a:pt x="209333" y="3657599"/>
                  </a:moveTo>
                  <a:lnTo>
                    <a:pt x="144543" y="3657599"/>
                  </a:lnTo>
                  <a:lnTo>
                    <a:pt x="144543" y="3581399"/>
                  </a:lnTo>
                  <a:lnTo>
                    <a:pt x="209333" y="3581399"/>
                  </a:lnTo>
                  <a:lnTo>
                    <a:pt x="209333" y="3657599"/>
                  </a:lnTo>
                  <a:close/>
                </a:path>
                <a:path w="1148714" h="4318000">
                  <a:moveTo>
                    <a:pt x="1148403" y="3657599"/>
                  </a:moveTo>
                  <a:lnTo>
                    <a:pt x="1072910" y="3657599"/>
                  </a:lnTo>
                  <a:lnTo>
                    <a:pt x="1072910" y="3581399"/>
                  </a:lnTo>
                  <a:lnTo>
                    <a:pt x="1148403" y="3581399"/>
                  </a:lnTo>
                  <a:lnTo>
                    <a:pt x="1148403" y="3657599"/>
                  </a:lnTo>
                  <a:close/>
                </a:path>
                <a:path w="1148714" h="4318000">
                  <a:moveTo>
                    <a:pt x="209333" y="3809999"/>
                  </a:moveTo>
                  <a:lnTo>
                    <a:pt x="144543" y="3809999"/>
                  </a:lnTo>
                  <a:lnTo>
                    <a:pt x="144543" y="3733799"/>
                  </a:lnTo>
                  <a:lnTo>
                    <a:pt x="209333" y="3733799"/>
                  </a:lnTo>
                  <a:lnTo>
                    <a:pt x="209333" y="3809999"/>
                  </a:lnTo>
                  <a:close/>
                </a:path>
                <a:path w="1148714" h="4318000">
                  <a:moveTo>
                    <a:pt x="1148403" y="3809999"/>
                  </a:moveTo>
                  <a:lnTo>
                    <a:pt x="1072910" y="3809999"/>
                  </a:lnTo>
                  <a:lnTo>
                    <a:pt x="1072910" y="3733799"/>
                  </a:lnTo>
                  <a:lnTo>
                    <a:pt x="1148403" y="3733799"/>
                  </a:lnTo>
                  <a:lnTo>
                    <a:pt x="1148403" y="3809999"/>
                  </a:lnTo>
                  <a:close/>
                </a:path>
                <a:path w="1148714" h="4318000">
                  <a:moveTo>
                    <a:pt x="209333" y="3949699"/>
                  </a:moveTo>
                  <a:lnTo>
                    <a:pt x="144543" y="3949699"/>
                  </a:lnTo>
                  <a:lnTo>
                    <a:pt x="144543" y="3873499"/>
                  </a:lnTo>
                  <a:lnTo>
                    <a:pt x="209333" y="3873499"/>
                  </a:lnTo>
                  <a:lnTo>
                    <a:pt x="209333" y="3949699"/>
                  </a:lnTo>
                  <a:close/>
                </a:path>
                <a:path w="1148714" h="4318000">
                  <a:moveTo>
                    <a:pt x="1148403" y="3949699"/>
                  </a:moveTo>
                  <a:lnTo>
                    <a:pt x="1072910" y="3949699"/>
                  </a:lnTo>
                  <a:lnTo>
                    <a:pt x="1072910" y="3873499"/>
                  </a:lnTo>
                  <a:lnTo>
                    <a:pt x="1148403" y="3873499"/>
                  </a:lnTo>
                  <a:lnTo>
                    <a:pt x="1148403" y="3949699"/>
                  </a:lnTo>
                  <a:close/>
                </a:path>
                <a:path w="1148714" h="4318000">
                  <a:moveTo>
                    <a:pt x="209333" y="4102099"/>
                  </a:moveTo>
                  <a:lnTo>
                    <a:pt x="144543" y="4102099"/>
                  </a:lnTo>
                  <a:lnTo>
                    <a:pt x="144543" y="4025899"/>
                  </a:lnTo>
                  <a:lnTo>
                    <a:pt x="209333" y="4025899"/>
                  </a:lnTo>
                  <a:lnTo>
                    <a:pt x="209333" y="4102099"/>
                  </a:lnTo>
                  <a:close/>
                </a:path>
                <a:path w="1148714" h="4318000">
                  <a:moveTo>
                    <a:pt x="1148403" y="4102099"/>
                  </a:moveTo>
                  <a:lnTo>
                    <a:pt x="1072910" y="4102099"/>
                  </a:lnTo>
                  <a:lnTo>
                    <a:pt x="1072910" y="4025899"/>
                  </a:lnTo>
                  <a:lnTo>
                    <a:pt x="1148403" y="4025899"/>
                  </a:lnTo>
                  <a:lnTo>
                    <a:pt x="1148403" y="4102099"/>
                  </a:lnTo>
                  <a:close/>
                </a:path>
                <a:path w="1148714" h="4318000">
                  <a:moveTo>
                    <a:pt x="209333" y="4241799"/>
                  </a:moveTo>
                  <a:lnTo>
                    <a:pt x="144543" y="4241799"/>
                  </a:lnTo>
                  <a:lnTo>
                    <a:pt x="144543" y="4165599"/>
                  </a:lnTo>
                  <a:lnTo>
                    <a:pt x="209333" y="4165599"/>
                  </a:lnTo>
                  <a:lnTo>
                    <a:pt x="209333" y="4241799"/>
                  </a:lnTo>
                  <a:close/>
                </a:path>
                <a:path w="1148714" h="4318000">
                  <a:moveTo>
                    <a:pt x="1148403" y="4241799"/>
                  </a:moveTo>
                  <a:lnTo>
                    <a:pt x="1072910" y="4241799"/>
                  </a:lnTo>
                  <a:lnTo>
                    <a:pt x="1072910" y="4165599"/>
                  </a:lnTo>
                  <a:lnTo>
                    <a:pt x="1148403" y="4165599"/>
                  </a:lnTo>
                  <a:lnTo>
                    <a:pt x="1148403" y="4241799"/>
                  </a:lnTo>
                  <a:close/>
                </a:path>
              </a:pathLst>
            </a:custGeom>
            <a:solidFill>
              <a:srgbClr val="4329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4921725" y="1507062"/>
            <a:ext cx="998855" cy="843915"/>
          </a:xfrm>
          <a:custGeom>
            <a:avLst/>
            <a:gdLst/>
            <a:ahLst/>
            <a:cxnLst/>
            <a:rect l="l" t="t" r="r" b="b"/>
            <a:pathLst>
              <a:path w="998854" h="843914">
                <a:moveTo>
                  <a:pt x="998699" y="843299"/>
                </a:moveTo>
                <a:lnTo>
                  <a:pt x="0" y="843299"/>
                </a:lnTo>
                <a:lnTo>
                  <a:pt x="0" y="0"/>
                </a:lnTo>
                <a:lnTo>
                  <a:pt x="998699" y="0"/>
                </a:lnTo>
                <a:lnTo>
                  <a:pt x="998699" y="843299"/>
                </a:lnTo>
                <a:close/>
              </a:path>
            </a:pathLst>
          </a:custGeom>
          <a:solidFill>
            <a:srgbClr val="17B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921725" y="1589552"/>
            <a:ext cx="1393825" cy="3543300"/>
            <a:chOff x="4921725" y="1589552"/>
            <a:chExt cx="1393825" cy="3543300"/>
          </a:xfrm>
        </p:grpSpPr>
        <p:sp>
          <p:nvSpPr>
            <p:cNvPr id="8" name="object 8"/>
            <p:cNvSpPr/>
            <p:nvPr/>
          </p:nvSpPr>
          <p:spPr>
            <a:xfrm>
              <a:off x="4921725" y="3551675"/>
              <a:ext cx="998855" cy="843915"/>
            </a:xfrm>
            <a:custGeom>
              <a:avLst/>
              <a:gdLst/>
              <a:ahLst/>
              <a:cxnLst/>
              <a:rect l="l" t="t" r="r" b="b"/>
              <a:pathLst>
                <a:path w="998854" h="843914">
                  <a:moveTo>
                    <a:pt x="998699" y="843299"/>
                  </a:moveTo>
                  <a:lnTo>
                    <a:pt x="0" y="843299"/>
                  </a:lnTo>
                  <a:lnTo>
                    <a:pt x="0" y="0"/>
                  </a:lnTo>
                  <a:lnTo>
                    <a:pt x="998699" y="0"/>
                  </a:lnTo>
                  <a:lnTo>
                    <a:pt x="998699" y="843299"/>
                  </a:lnTo>
                  <a:close/>
                </a:path>
              </a:pathLst>
            </a:custGeom>
            <a:solidFill>
              <a:srgbClr val="F6B8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67215" y="1589552"/>
              <a:ext cx="1148080" cy="3543300"/>
            </a:xfrm>
            <a:custGeom>
              <a:avLst/>
              <a:gdLst/>
              <a:ahLst/>
              <a:cxnLst/>
              <a:rect l="l" t="t" r="r" b="b"/>
              <a:pathLst>
                <a:path w="1148079" h="3543300">
                  <a:moveTo>
                    <a:pt x="1147857" y="3543299"/>
                  </a:moveTo>
                  <a:lnTo>
                    <a:pt x="0" y="3543299"/>
                  </a:lnTo>
                  <a:lnTo>
                    <a:pt x="0" y="0"/>
                  </a:lnTo>
                  <a:lnTo>
                    <a:pt x="1147857" y="0"/>
                  </a:lnTo>
                  <a:lnTo>
                    <a:pt x="1147857" y="63499"/>
                  </a:lnTo>
                  <a:lnTo>
                    <a:pt x="51940" y="63499"/>
                  </a:lnTo>
                  <a:lnTo>
                    <a:pt x="47646" y="76199"/>
                  </a:lnTo>
                  <a:lnTo>
                    <a:pt x="47646" y="139699"/>
                  </a:lnTo>
                  <a:lnTo>
                    <a:pt x="51940" y="152399"/>
                  </a:lnTo>
                  <a:lnTo>
                    <a:pt x="208788" y="152399"/>
                  </a:lnTo>
                  <a:lnTo>
                    <a:pt x="208788" y="215899"/>
                  </a:lnTo>
                  <a:lnTo>
                    <a:pt x="47646" y="215899"/>
                  </a:lnTo>
                  <a:lnTo>
                    <a:pt x="47646" y="292099"/>
                  </a:lnTo>
                  <a:lnTo>
                    <a:pt x="208788" y="292099"/>
                  </a:lnTo>
                  <a:lnTo>
                    <a:pt x="208788" y="355599"/>
                  </a:lnTo>
                  <a:lnTo>
                    <a:pt x="51940" y="355599"/>
                  </a:lnTo>
                  <a:lnTo>
                    <a:pt x="47646" y="368299"/>
                  </a:lnTo>
                  <a:lnTo>
                    <a:pt x="47646" y="431799"/>
                  </a:lnTo>
                  <a:lnTo>
                    <a:pt x="51940" y="444499"/>
                  </a:lnTo>
                  <a:lnTo>
                    <a:pt x="208788" y="444499"/>
                  </a:lnTo>
                  <a:lnTo>
                    <a:pt x="208788" y="507999"/>
                  </a:lnTo>
                  <a:lnTo>
                    <a:pt x="47646" y="507999"/>
                  </a:lnTo>
                  <a:lnTo>
                    <a:pt x="47646" y="584199"/>
                  </a:lnTo>
                  <a:lnTo>
                    <a:pt x="208788" y="584199"/>
                  </a:lnTo>
                  <a:lnTo>
                    <a:pt x="208788" y="647699"/>
                  </a:lnTo>
                  <a:lnTo>
                    <a:pt x="51940" y="647699"/>
                  </a:lnTo>
                  <a:lnTo>
                    <a:pt x="47646" y="660399"/>
                  </a:lnTo>
                  <a:lnTo>
                    <a:pt x="47646" y="723899"/>
                  </a:lnTo>
                  <a:lnTo>
                    <a:pt x="51940" y="736599"/>
                  </a:lnTo>
                  <a:lnTo>
                    <a:pt x="208788" y="736599"/>
                  </a:lnTo>
                  <a:lnTo>
                    <a:pt x="208788" y="800099"/>
                  </a:lnTo>
                  <a:lnTo>
                    <a:pt x="47646" y="800099"/>
                  </a:lnTo>
                  <a:lnTo>
                    <a:pt x="47646" y="876299"/>
                  </a:lnTo>
                  <a:lnTo>
                    <a:pt x="1147857" y="876299"/>
                  </a:lnTo>
                  <a:lnTo>
                    <a:pt x="1147857" y="939799"/>
                  </a:lnTo>
                  <a:lnTo>
                    <a:pt x="51940" y="939799"/>
                  </a:lnTo>
                  <a:lnTo>
                    <a:pt x="47646" y="952499"/>
                  </a:lnTo>
                  <a:lnTo>
                    <a:pt x="47646" y="1015999"/>
                  </a:lnTo>
                  <a:lnTo>
                    <a:pt x="51940" y="1028699"/>
                  </a:lnTo>
                  <a:lnTo>
                    <a:pt x="208788" y="1028699"/>
                  </a:lnTo>
                  <a:lnTo>
                    <a:pt x="208788" y="1092199"/>
                  </a:lnTo>
                  <a:lnTo>
                    <a:pt x="47646" y="1092199"/>
                  </a:lnTo>
                  <a:lnTo>
                    <a:pt x="47646" y="1168399"/>
                  </a:lnTo>
                  <a:lnTo>
                    <a:pt x="208788" y="1168399"/>
                  </a:lnTo>
                  <a:lnTo>
                    <a:pt x="208788" y="1231899"/>
                  </a:lnTo>
                  <a:lnTo>
                    <a:pt x="51940" y="1231899"/>
                  </a:lnTo>
                  <a:lnTo>
                    <a:pt x="47646" y="1244599"/>
                  </a:lnTo>
                  <a:lnTo>
                    <a:pt x="47646" y="1308099"/>
                  </a:lnTo>
                  <a:lnTo>
                    <a:pt x="51940" y="1320799"/>
                  </a:lnTo>
                  <a:lnTo>
                    <a:pt x="208788" y="1320799"/>
                  </a:lnTo>
                  <a:lnTo>
                    <a:pt x="208788" y="1384299"/>
                  </a:lnTo>
                  <a:lnTo>
                    <a:pt x="47646" y="1384299"/>
                  </a:lnTo>
                  <a:lnTo>
                    <a:pt x="47646" y="1460499"/>
                  </a:lnTo>
                  <a:lnTo>
                    <a:pt x="208788" y="1460499"/>
                  </a:lnTo>
                  <a:lnTo>
                    <a:pt x="208788" y="1523999"/>
                  </a:lnTo>
                  <a:lnTo>
                    <a:pt x="51940" y="1523999"/>
                  </a:lnTo>
                  <a:lnTo>
                    <a:pt x="47646" y="1536699"/>
                  </a:lnTo>
                  <a:lnTo>
                    <a:pt x="47646" y="1600199"/>
                  </a:lnTo>
                  <a:lnTo>
                    <a:pt x="51940" y="1612899"/>
                  </a:lnTo>
                  <a:lnTo>
                    <a:pt x="208788" y="1612899"/>
                  </a:lnTo>
                  <a:lnTo>
                    <a:pt x="208788" y="1676399"/>
                  </a:lnTo>
                  <a:lnTo>
                    <a:pt x="47646" y="1676399"/>
                  </a:lnTo>
                  <a:lnTo>
                    <a:pt x="47646" y="1752599"/>
                  </a:lnTo>
                  <a:lnTo>
                    <a:pt x="1147857" y="1752599"/>
                  </a:lnTo>
                  <a:lnTo>
                    <a:pt x="1147857" y="1816099"/>
                  </a:lnTo>
                  <a:lnTo>
                    <a:pt x="51940" y="1816099"/>
                  </a:lnTo>
                  <a:lnTo>
                    <a:pt x="47646" y="1828799"/>
                  </a:lnTo>
                  <a:lnTo>
                    <a:pt x="47646" y="1892299"/>
                  </a:lnTo>
                  <a:lnTo>
                    <a:pt x="51940" y="1904999"/>
                  </a:lnTo>
                  <a:lnTo>
                    <a:pt x="208788" y="1904999"/>
                  </a:lnTo>
                  <a:lnTo>
                    <a:pt x="208788" y="1968499"/>
                  </a:lnTo>
                  <a:lnTo>
                    <a:pt x="47646" y="1968499"/>
                  </a:lnTo>
                  <a:lnTo>
                    <a:pt x="47646" y="2044699"/>
                  </a:lnTo>
                  <a:lnTo>
                    <a:pt x="208788" y="2044699"/>
                  </a:lnTo>
                  <a:lnTo>
                    <a:pt x="208788" y="2108199"/>
                  </a:lnTo>
                  <a:lnTo>
                    <a:pt x="51940" y="2108199"/>
                  </a:lnTo>
                  <a:lnTo>
                    <a:pt x="47646" y="2120899"/>
                  </a:lnTo>
                  <a:lnTo>
                    <a:pt x="47646" y="2184399"/>
                  </a:lnTo>
                  <a:lnTo>
                    <a:pt x="51940" y="2197099"/>
                  </a:lnTo>
                  <a:lnTo>
                    <a:pt x="208788" y="2197099"/>
                  </a:lnTo>
                  <a:lnTo>
                    <a:pt x="208788" y="2260599"/>
                  </a:lnTo>
                  <a:lnTo>
                    <a:pt x="47646" y="2260599"/>
                  </a:lnTo>
                  <a:lnTo>
                    <a:pt x="47646" y="2336799"/>
                  </a:lnTo>
                  <a:lnTo>
                    <a:pt x="208788" y="2336799"/>
                  </a:lnTo>
                  <a:lnTo>
                    <a:pt x="208788" y="2400299"/>
                  </a:lnTo>
                  <a:lnTo>
                    <a:pt x="51940" y="2400299"/>
                  </a:lnTo>
                  <a:lnTo>
                    <a:pt x="47646" y="2412999"/>
                  </a:lnTo>
                  <a:lnTo>
                    <a:pt x="47646" y="2476499"/>
                  </a:lnTo>
                  <a:lnTo>
                    <a:pt x="51940" y="2489199"/>
                  </a:lnTo>
                  <a:lnTo>
                    <a:pt x="208788" y="2489199"/>
                  </a:lnTo>
                  <a:lnTo>
                    <a:pt x="208788" y="2552699"/>
                  </a:lnTo>
                  <a:lnTo>
                    <a:pt x="47646" y="2552699"/>
                  </a:lnTo>
                  <a:lnTo>
                    <a:pt x="47646" y="2628899"/>
                  </a:lnTo>
                  <a:lnTo>
                    <a:pt x="1147857" y="2628899"/>
                  </a:lnTo>
                  <a:lnTo>
                    <a:pt x="1147857" y="2692399"/>
                  </a:lnTo>
                  <a:lnTo>
                    <a:pt x="51940" y="2692399"/>
                  </a:lnTo>
                  <a:lnTo>
                    <a:pt x="47646" y="2705099"/>
                  </a:lnTo>
                  <a:lnTo>
                    <a:pt x="47646" y="2768599"/>
                  </a:lnTo>
                  <a:lnTo>
                    <a:pt x="51940" y="2781299"/>
                  </a:lnTo>
                  <a:lnTo>
                    <a:pt x="208788" y="2781299"/>
                  </a:lnTo>
                  <a:lnTo>
                    <a:pt x="208788" y="2844799"/>
                  </a:lnTo>
                  <a:lnTo>
                    <a:pt x="47646" y="2844799"/>
                  </a:lnTo>
                  <a:lnTo>
                    <a:pt x="47646" y="2920999"/>
                  </a:lnTo>
                  <a:lnTo>
                    <a:pt x="208788" y="2920999"/>
                  </a:lnTo>
                  <a:lnTo>
                    <a:pt x="208788" y="2984499"/>
                  </a:lnTo>
                  <a:lnTo>
                    <a:pt x="51940" y="2984499"/>
                  </a:lnTo>
                  <a:lnTo>
                    <a:pt x="47646" y="2997199"/>
                  </a:lnTo>
                  <a:lnTo>
                    <a:pt x="47646" y="3060699"/>
                  </a:lnTo>
                  <a:lnTo>
                    <a:pt x="51940" y="3073399"/>
                  </a:lnTo>
                  <a:lnTo>
                    <a:pt x="208788" y="3073399"/>
                  </a:lnTo>
                  <a:lnTo>
                    <a:pt x="208788" y="3136899"/>
                  </a:lnTo>
                  <a:lnTo>
                    <a:pt x="47646" y="3136899"/>
                  </a:lnTo>
                  <a:lnTo>
                    <a:pt x="47646" y="3213099"/>
                  </a:lnTo>
                  <a:lnTo>
                    <a:pt x="208788" y="3213099"/>
                  </a:lnTo>
                  <a:lnTo>
                    <a:pt x="208788" y="3276599"/>
                  </a:lnTo>
                  <a:lnTo>
                    <a:pt x="51940" y="3276599"/>
                  </a:lnTo>
                  <a:lnTo>
                    <a:pt x="47646" y="3289299"/>
                  </a:lnTo>
                  <a:lnTo>
                    <a:pt x="47646" y="3352799"/>
                  </a:lnTo>
                  <a:lnTo>
                    <a:pt x="51940" y="3365499"/>
                  </a:lnTo>
                  <a:lnTo>
                    <a:pt x="208788" y="3365499"/>
                  </a:lnTo>
                  <a:lnTo>
                    <a:pt x="208788" y="3428999"/>
                  </a:lnTo>
                  <a:lnTo>
                    <a:pt x="47646" y="3428999"/>
                  </a:lnTo>
                  <a:lnTo>
                    <a:pt x="47646" y="3505199"/>
                  </a:lnTo>
                  <a:lnTo>
                    <a:pt x="1147857" y="3505199"/>
                  </a:lnTo>
                  <a:lnTo>
                    <a:pt x="1147857" y="3543299"/>
                  </a:lnTo>
                  <a:close/>
                </a:path>
                <a:path w="1148079" h="3543300">
                  <a:moveTo>
                    <a:pt x="208788" y="152399"/>
                  </a:moveTo>
                  <a:lnTo>
                    <a:pt x="140249" y="152399"/>
                  </a:lnTo>
                  <a:lnTo>
                    <a:pt x="144543" y="139699"/>
                  </a:lnTo>
                  <a:lnTo>
                    <a:pt x="144543" y="76199"/>
                  </a:lnTo>
                  <a:lnTo>
                    <a:pt x="140249" y="63499"/>
                  </a:lnTo>
                  <a:lnTo>
                    <a:pt x="213627" y="63499"/>
                  </a:lnTo>
                  <a:lnTo>
                    <a:pt x="208788" y="76199"/>
                  </a:lnTo>
                  <a:lnTo>
                    <a:pt x="208788" y="152399"/>
                  </a:lnTo>
                  <a:close/>
                </a:path>
                <a:path w="1148079" h="3543300">
                  <a:moveTo>
                    <a:pt x="975469" y="876299"/>
                  </a:moveTo>
                  <a:lnTo>
                    <a:pt x="893023" y="876299"/>
                  </a:lnTo>
                  <a:lnTo>
                    <a:pt x="893023" y="76199"/>
                  </a:lnTo>
                  <a:lnTo>
                    <a:pt x="888185" y="63499"/>
                  </a:lnTo>
                  <a:lnTo>
                    <a:pt x="980275" y="63499"/>
                  </a:lnTo>
                  <a:lnTo>
                    <a:pt x="975469" y="76199"/>
                  </a:lnTo>
                  <a:lnTo>
                    <a:pt x="975469" y="139699"/>
                  </a:lnTo>
                  <a:lnTo>
                    <a:pt x="980275" y="152399"/>
                  </a:lnTo>
                  <a:lnTo>
                    <a:pt x="1147857" y="152399"/>
                  </a:lnTo>
                  <a:lnTo>
                    <a:pt x="1147857" y="215899"/>
                  </a:lnTo>
                  <a:lnTo>
                    <a:pt x="975469" y="215899"/>
                  </a:lnTo>
                  <a:lnTo>
                    <a:pt x="975469" y="292099"/>
                  </a:lnTo>
                  <a:lnTo>
                    <a:pt x="1147857" y="292099"/>
                  </a:lnTo>
                  <a:lnTo>
                    <a:pt x="1147857" y="355599"/>
                  </a:lnTo>
                  <a:lnTo>
                    <a:pt x="980275" y="355599"/>
                  </a:lnTo>
                  <a:lnTo>
                    <a:pt x="975469" y="368299"/>
                  </a:lnTo>
                  <a:lnTo>
                    <a:pt x="975469" y="431799"/>
                  </a:lnTo>
                  <a:lnTo>
                    <a:pt x="980275" y="444499"/>
                  </a:lnTo>
                  <a:lnTo>
                    <a:pt x="1147857" y="444499"/>
                  </a:lnTo>
                  <a:lnTo>
                    <a:pt x="1147857" y="507999"/>
                  </a:lnTo>
                  <a:lnTo>
                    <a:pt x="975469" y="507999"/>
                  </a:lnTo>
                  <a:lnTo>
                    <a:pt x="975469" y="584199"/>
                  </a:lnTo>
                  <a:lnTo>
                    <a:pt x="1147857" y="584199"/>
                  </a:lnTo>
                  <a:lnTo>
                    <a:pt x="1147857" y="647699"/>
                  </a:lnTo>
                  <a:lnTo>
                    <a:pt x="980275" y="647699"/>
                  </a:lnTo>
                  <a:lnTo>
                    <a:pt x="975469" y="660399"/>
                  </a:lnTo>
                  <a:lnTo>
                    <a:pt x="975469" y="723899"/>
                  </a:lnTo>
                  <a:lnTo>
                    <a:pt x="980275" y="736599"/>
                  </a:lnTo>
                  <a:lnTo>
                    <a:pt x="1147857" y="736599"/>
                  </a:lnTo>
                  <a:lnTo>
                    <a:pt x="1147857" y="800099"/>
                  </a:lnTo>
                  <a:lnTo>
                    <a:pt x="975469" y="800099"/>
                  </a:lnTo>
                  <a:lnTo>
                    <a:pt x="975469" y="876299"/>
                  </a:lnTo>
                  <a:close/>
                </a:path>
                <a:path w="1148079" h="3543300">
                  <a:moveTo>
                    <a:pt x="1147857" y="152399"/>
                  </a:moveTo>
                  <a:lnTo>
                    <a:pt x="1068616" y="152399"/>
                  </a:lnTo>
                  <a:lnTo>
                    <a:pt x="1072910" y="139699"/>
                  </a:lnTo>
                  <a:lnTo>
                    <a:pt x="1072910" y="76199"/>
                  </a:lnTo>
                  <a:lnTo>
                    <a:pt x="1068616" y="63499"/>
                  </a:lnTo>
                  <a:lnTo>
                    <a:pt x="1147857" y="63499"/>
                  </a:lnTo>
                  <a:lnTo>
                    <a:pt x="1147857" y="152399"/>
                  </a:lnTo>
                  <a:close/>
                </a:path>
                <a:path w="1148079" h="3543300">
                  <a:moveTo>
                    <a:pt x="208788" y="292099"/>
                  </a:moveTo>
                  <a:lnTo>
                    <a:pt x="144543" y="292099"/>
                  </a:lnTo>
                  <a:lnTo>
                    <a:pt x="144543" y="215899"/>
                  </a:lnTo>
                  <a:lnTo>
                    <a:pt x="208788" y="215899"/>
                  </a:lnTo>
                  <a:lnTo>
                    <a:pt x="208788" y="292099"/>
                  </a:lnTo>
                  <a:close/>
                </a:path>
                <a:path w="1148079" h="3543300">
                  <a:moveTo>
                    <a:pt x="1147857" y="292099"/>
                  </a:moveTo>
                  <a:lnTo>
                    <a:pt x="1072910" y="292099"/>
                  </a:lnTo>
                  <a:lnTo>
                    <a:pt x="1072910" y="215899"/>
                  </a:lnTo>
                  <a:lnTo>
                    <a:pt x="1147857" y="215899"/>
                  </a:lnTo>
                  <a:lnTo>
                    <a:pt x="1147857" y="292099"/>
                  </a:lnTo>
                  <a:close/>
                </a:path>
                <a:path w="1148079" h="3543300">
                  <a:moveTo>
                    <a:pt x="208788" y="444499"/>
                  </a:moveTo>
                  <a:lnTo>
                    <a:pt x="140249" y="444499"/>
                  </a:lnTo>
                  <a:lnTo>
                    <a:pt x="144543" y="431799"/>
                  </a:lnTo>
                  <a:lnTo>
                    <a:pt x="144543" y="368299"/>
                  </a:lnTo>
                  <a:lnTo>
                    <a:pt x="140249" y="355599"/>
                  </a:lnTo>
                  <a:lnTo>
                    <a:pt x="208788" y="355599"/>
                  </a:lnTo>
                  <a:lnTo>
                    <a:pt x="208788" y="444499"/>
                  </a:lnTo>
                  <a:close/>
                </a:path>
                <a:path w="1148079" h="3543300">
                  <a:moveTo>
                    <a:pt x="1147857" y="444499"/>
                  </a:moveTo>
                  <a:lnTo>
                    <a:pt x="1068616" y="444499"/>
                  </a:lnTo>
                  <a:lnTo>
                    <a:pt x="1072910" y="431799"/>
                  </a:lnTo>
                  <a:lnTo>
                    <a:pt x="1072910" y="368299"/>
                  </a:lnTo>
                  <a:lnTo>
                    <a:pt x="1068616" y="355599"/>
                  </a:lnTo>
                  <a:lnTo>
                    <a:pt x="1147857" y="355599"/>
                  </a:lnTo>
                  <a:lnTo>
                    <a:pt x="1147857" y="444499"/>
                  </a:lnTo>
                  <a:close/>
                </a:path>
                <a:path w="1148079" h="3543300">
                  <a:moveTo>
                    <a:pt x="208788" y="584199"/>
                  </a:moveTo>
                  <a:lnTo>
                    <a:pt x="144543" y="584199"/>
                  </a:lnTo>
                  <a:lnTo>
                    <a:pt x="144543" y="507999"/>
                  </a:lnTo>
                  <a:lnTo>
                    <a:pt x="208788" y="507999"/>
                  </a:lnTo>
                  <a:lnTo>
                    <a:pt x="208788" y="584199"/>
                  </a:lnTo>
                  <a:close/>
                </a:path>
                <a:path w="1148079" h="3543300">
                  <a:moveTo>
                    <a:pt x="1147857" y="584199"/>
                  </a:moveTo>
                  <a:lnTo>
                    <a:pt x="1072910" y="584199"/>
                  </a:lnTo>
                  <a:lnTo>
                    <a:pt x="1072910" y="507999"/>
                  </a:lnTo>
                  <a:lnTo>
                    <a:pt x="1147857" y="507999"/>
                  </a:lnTo>
                  <a:lnTo>
                    <a:pt x="1147857" y="584199"/>
                  </a:lnTo>
                  <a:close/>
                </a:path>
                <a:path w="1148079" h="3543300">
                  <a:moveTo>
                    <a:pt x="208788" y="736599"/>
                  </a:moveTo>
                  <a:lnTo>
                    <a:pt x="140249" y="736599"/>
                  </a:lnTo>
                  <a:lnTo>
                    <a:pt x="144543" y="723899"/>
                  </a:lnTo>
                  <a:lnTo>
                    <a:pt x="144543" y="660399"/>
                  </a:lnTo>
                  <a:lnTo>
                    <a:pt x="140249" y="647699"/>
                  </a:lnTo>
                  <a:lnTo>
                    <a:pt x="208788" y="647699"/>
                  </a:lnTo>
                  <a:lnTo>
                    <a:pt x="208788" y="736599"/>
                  </a:lnTo>
                  <a:close/>
                </a:path>
                <a:path w="1148079" h="3543300">
                  <a:moveTo>
                    <a:pt x="1147857" y="736599"/>
                  </a:moveTo>
                  <a:lnTo>
                    <a:pt x="1068616" y="736599"/>
                  </a:lnTo>
                  <a:lnTo>
                    <a:pt x="1072910" y="723899"/>
                  </a:lnTo>
                  <a:lnTo>
                    <a:pt x="1072910" y="660399"/>
                  </a:lnTo>
                  <a:lnTo>
                    <a:pt x="1068616" y="647699"/>
                  </a:lnTo>
                  <a:lnTo>
                    <a:pt x="1147857" y="647699"/>
                  </a:lnTo>
                  <a:lnTo>
                    <a:pt x="1147857" y="736599"/>
                  </a:lnTo>
                  <a:close/>
                </a:path>
                <a:path w="1148079" h="3543300">
                  <a:moveTo>
                    <a:pt x="208788" y="876299"/>
                  </a:moveTo>
                  <a:lnTo>
                    <a:pt x="144543" y="876299"/>
                  </a:lnTo>
                  <a:lnTo>
                    <a:pt x="144543" y="800099"/>
                  </a:lnTo>
                  <a:lnTo>
                    <a:pt x="208788" y="800099"/>
                  </a:lnTo>
                  <a:lnTo>
                    <a:pt x="208788" y="876299"/>
                  </a:lnTo>
                  <a:close/>
                </a:path>
                <a:path w="1148079" h="3543300">
                  <a:moveTo>
                    <a:pt x="1147857" y="876299"/>
                  </a:moveTo>
                  <a:lnTo>
                    <a:pt x="1072910" y="876299"/>
                  </a:lnTo>
                  <a:lnTo>
                    <a:pt x="1072910" y="800099"/>
                  </a:lnTo>
                  <a:lnTo>
                    <a:pt x="1147857" y="800099"/>
                  </a:lnTo>
                  <a:lnTo>
                    <a:pt x="1147857" y="876299"/>
                  </a:lnTo>
                  <a:close/>
                </a:path>
                <a:path w="1148079" h="3543300">
                  <a:moveTo>
                    <a:pt x="208788" y="1028699"/>
                  </a:moveTo>
                  <a:lnTo>
                    <a:pt x="140249" y="1028699"/>
                  </a:lnTo>
                  <a:lnTo>
                    <a:pt x="144543" y="1015999"/>
                  </a:lnTo>
                  <a:lnTo>
                    <a:pt x="144543" y="952499"/>
                  </a:lnTo>
                  <a:lnTo>
                    <a:pt x="140249" y="939799"/>
                  </a:lnTo>
                  <a:lnTo>
                    <a:pt x="213627" y="939799"/>
                  </a:lnTo>
                  <a:lnTo>
                    <a:pt x="208788" y="952499"/>
                  </a:lnTo>
                  <a:lnTo>
                    <a:pt x="208788" y="1028699"/>
                  </a:lnTo>
                  <a:close/>
                </a:path>
                <a:path w="1148079" h="3543300">
                  <a:moveTo>
                    <a:pt x="976014" y="1752599"/>
                  </a:moveTo>
                  <a:lnTo>
                    <a:pt x="893023" y="1752599"/>
                  </a:lnTo>
                  <a:lnTo>
                    <a:pt x="893023" y="952499"/>
                  </a:lnTo>
                  <a:lnTo>
                    <a:pt x="888185" y="939799"/>
                  </a:lnTo>
                  <a:lnTo>
                    <a:pt x="980275" y="939799"/>
                  </a:lnTo>
                  <a:lnTo>
                    <a:pt x="976014" y="952499"/>
                  </a:lnTo>
                  <a:lnTo>
                    <a:pt x="976014" y="1015999"/>
                  </a:lnTo>
                  <a:lnTo>
                    <a:pt x="980275" y="1028699"/>
                  </a:lnTo>
                  <a:lnTo>
                    <a:pt x="1147857" y="1028699"/>
                  </a:lnTo>
                  <a:lnTo>
                    <a:pt x="1147857" y="1092199"/>
                  </a:lnTo>
                  <a:lnTo>
                    <a:pt x="976014" y="1092199"/>
                  </a:lnTo>
                  <a:lnTo>
                    <a:pt x="976014" y="1168399"/>
                  </a:lnTo>
                  <a:lnTo>
                    <a:pt x="1147857" y="1168399"/>
                  </a:lnTo>
                  <a:lnTo>
                    <a:pt x="1147857" y="1231899"/>
                  </a:lnTo>
                  <a:lnTo>
                    <a:pt x="980275" y="1231899"/>
                  </a:lnTo>
                  <a:lnTo>
                    <a:pt x="976014" y="1244599"/>
                  </a:lnTo>
                  <a:lnTo>
                    <a:pt x="976014" y="1308099"/>
                  </a:lnTo>
                  <a:lnTo>
                    <a:pt x="980275" y="1320799"/>
                  </a:lnTo>
                  <a:lnTo>
                    <a:pt x="1147857" y="1320799"/>
                  </a:lnTo>
                  <a:lnTo>
                    <a:pt x="1147857" y="1384299"/>
                  </a:lnTo>
                  <a:lnTo>
                    <a:pt x="976014" y="1384299"/>
                  </a:lnTo>
                  <a:lnTo>
                    <a:pt x="976014" y="1460499"/>
                  </a:lnTo>
                  <a:lnTo>
                    <a:pt x="1147857" y="1460499"/>
                  </a:lnTo>
                  <a:lnTo>
                    <a:pt x="1147857" y="1523999"/>
                  </a:lnTo>
                  <a:lnTo>
                    <a:pt x="980275" y="1523999"/>
                  </a:lnTo>
                  <a:lnTo>
                    <a:pt x="976014" y="1536699"/>
                  </a:lnTo>
                  <a:lnTo>
                    <a:pt x="976014" y="1600199"/>
                  </a:lnTo>
                  <a:lnTo>
                    <a:pt x="980275" y="1612899"/>
                  </a:lnTo>
                  <a:lnTo>
                    <a:pt x="1147857" y="1612899"/>
                  </a:lnTo>
                  <a:lnTo>
                    <a:pt x="1147857" y="1676399"/>
                  </a:lnTo>
                  <a:lnTo>
                    <a:pt x="976014" y="1676399"/>
                  </a:lnTo>
                  <a:lnTo>
                    <a:pt x="976014" y="1752599"/>
                  </a:lnTo>
                  <a:close/>
                </a:path>
                <a:path w="1148079" h="3543300">
                  <a:moveTo>
                    <a:pt x="1147857" y="1028699"/>
                  </a:moveTo>
                  <a:lnTo>
                    <a:pt x="1068616" y="1028699"/>
                  </a:lnTo>
                  <a:lnTo>
                    <a:pt x="1072910" y="1015999"/>
                  </a:lnTo>
                  <a:lnTo>
                    <a:pt x="1072910" y="952499"/>
                  </a:lnTo>
                  <a:lnTo>
                    <a:pt x="1068616" y="939799"/>
                  </a:lnTo>
                  <a:lnTo>
                    <a:pt x="1147857" y="939799"/>
                  </a:lnTo>
                  <a:lnTo>
                    <a:pt x="1147857" y="1028699"/>
                  </a:lnTo>
                  <a:close/>
                </a:path>
                <a:path w="1148079" h="3543300">
                  <a:moveTo>
                    <a:pt x="208788" y="1168399"/>
                  </a:moveTo>
                  <a:lnTo>
                    <a:pt x="144543" y="1168399"/>
                  </a:lnTo>
                  <a:lnTo>
                    <a:pt x="144543" y="1092199"/>
                  </a:lnTo>
                  <a:lnTo>
                    <a:pt x="208788" y="1092199"/>
                  </a:lnTo>
                  <a:lnTo>
                    <a:pt x="208788" y="1168399"/>
                  </a:lnTo>
                  <a:close/>
                </a:path>
                <a:path w="1148079" h="3543300">
                  <a:moveTo>
                    <a:pt x="1147857" y="1168399"/>
                  </a:moveTo>
                  <a:lnTo>
                    <a:pt x="1072910" y="1168399"/>
                  </a:lnTo>
                  <a:lnTo>
                    <a:pt x="1072910" y="1092199"/>
                  </a:lnTo>
                  <a:lnTo>
                    <a:pt x="1147857" y="1092199"/>
                  </a:lnTo>
                  <a:lnTo>
                    <a:pt x="1147857" y="1168399"/>
                  </a:lnTo>
                  <a:close/>
                </a:path>
                <a:path w="1148079" h="3543300">
                  <a:moveTo>
                    <a:pt x="208788" y="1320799"/>
                  </a:moveTo>
                  <a:lnTo>
                    <a:pt x="140249" y="1320799"/>
                  </a:lnTo>
                  <a:lnTo>
                    <a:pt x="144543" y="1308099"/>
                  </a:lnTo>
                  <a:lnTo>
                    <a:pt x="144543" y="1244599"/>
                  </a:lnTo>
                  <a:lnTo>
                    <a:pt x="140249" y="1231899"/>
                  </a:lnTo>
                  <a:lnTo>
                    <a:pt x="208788" y="1231899"/>
                  </a:lnTo>
                  <a:lnTo>
                    <a:pt x="208788" y="1320799"/>
                  </a:lnTo>
                  <a:close/>
                </a:path>
                <a:path w="1148079" h="3543300">
                  <a:moveTo>
                    <a:pt x="1147857" y="1320799"/>
                  </a:moveTo>
                  <a:lnTo>
                    <a:pt x="1068616" y="1320799"/>
                  </a:lnTo>
                  <a:lnTo>
                    <a:pt x="1072910" y="1308099"/>
                  </a:lnTo>
                  <a:lnTo>
                    <a:pt x="1072910" y="1244599"/>
                  </a:lnTo>
                  <a:lnTo>
                    <a:pt x="1068616" y="1231899"/>
                  </a:lnTo>
                  <a:lnTo>
                    <a:pt x="1147857" y="1231899"/>
                  </a:lnTo>
                  <a:lnTo>
                    <a:pt x="1147857" y="1320799"/>
                  </a:lnTo>
                  <a:close/>
                </a:path>
                <a:path w="1148079" h="3543300">
                  <a:moveTo>
                    <a:pt x="208788" y="1460499"/>
                  </a:moveTo>
                  <a:lnTo>
                    <a:pt x="144543" y="1460499"/>
                  </a:lnTo>
                  <a:lnTo>
                    <a:pt x="144543" y="1384299"/>
                  </a:lnTo>
                  <a:lnTo>
                    <a:pt x="208788" y="1384299"/>
                  </a:lnTo>
                  <a:lnTo>
                    <a:pt x="208788" y="1460499"/>
                  </a:lnTo>
                  <a:close/>
                </a:path>
                <a:path w="1148079" h="3543300">
                  <a:moveTo>
                    <a:pt x="1147857" y="1460499"/>
                  </a:moveTo>
                  <a:lnTo>
                    <a:pt x="1072910" y="1460499"/>
                  </a:lnTo>
                  <a:lnTo>
                    <a:pt x="1072910" y="1384299"/>
                  </a:lnTo>
                  <a:lnTo>
                    <a:pt x="1147857" y="1384299"/>
                  </a:lnTo>
                  <a:lnTo>
                    <a:pt x="1147857" y="1460499"/>
                  </a:lnTo>
                  <a:close/>
                </a:path>
                <a:path w="1148079" h="3543300">
                  <a:moveTo>
                    <a:pt x="208788" y="1612899"/>
                  </a:moveTo>
                  <a:lnTo>
                    <a:pt x="140249" y="1612899"/>
                  </a:lnTo>
                  <a:lnTo>
                    <a:pt x="144543" y="1600199"/>
                  </a:lnTo>
                  <a:lnTo>
                    <a:pt x="144543" y="1536699"/>
                  </a:lnTo>
                  <a:lnTo>
                    <a:pt x="140249" y="1523999"/>
                  </a:lnTo>
                  <a:lnTo>
                    <a:pt x="208788" y="1523999"/>
                  </a:lnTo>
                  <a:lnTo>
                    <a:pt x="208788" y="1612899"/>
                  </a:lnTo>
                  <a:close/>
                </a:path>
                <a:path w="1148079" h="3543300">
                  <a:moveTo>
                    <a:pt x="1147857" y="1612899"/>
                  </a:moveTo>
                  <a:lnTo>
                    <a:pt x="1068616" y="1612899"/>
                  </a:lnTo>
                  <a:lnTo>
                    <a:pt x="1072910" y="1600199"/>
                  </a:lnTo>
                  <a:lnTo>
                    <a:pt x="1072910" y="1536699"/>
                  </a:lnTo>
                  <a:lnTo>
                    <a:pt x="1068616" y="1523999"/>
                  </a:lnTo>
                  <a:lnTo>
                    <a:pt x="1147857" y="1523999"/>
                  </a:lnTo>
                  <a:lnTo>
                    <a:pt x="1147857" y="1612899"/>
                  </a:lnTo>
                  <a:close/>
                </a:path>
                <a:path w="1148079" h="3543300">
                  <a:moveTo>
                    <a:pt x="208788" y="1752599"/>
                  </a:moveTo>
                  <a:lnTo>
                    <a:pt x="144543" y="1752599"/>
                  </a:lnTo>
                  <a:lnTo>
                    <a:pt x="144543" y="1676399"/>
                  </a:lnTo>
                  <a:lnTo>
                    <a:pt x="208788" y="1676399"/>
                  </a:lnTo>
                  <a:lnTo>
                    <a:pt x="208788" y="1752599"/>
                  </a:lnTo>
                  <a:close/>
                </a:path>
                <a:path w="1148079" h="3543300">
                  <a:moveTo>
                    <a:pt x="1147857" y="1752599"/>
                  </a:moveTo>
                  <a:lnTo>
                    <a:pt x="1072910" y="1752599"/>
                  </a:lnTo>
                  <a:lnTo>
                    <a:pt x="1072910" y="1676399"/>
                  </a:lnTo>
                  <a:lnTo>
                    <a:pt x="1147857" y="1676399"/>
                  </a:lnTo>
                  <a:lnTo>
                    <a:pt x="1147857" y="1752599"/>
                  </a:lnTo>
                  <a:close/>
                </a:path>
                <a:path w="1148079" h="3543300">
                  <a:moveTo>
                    <a:pt x="208788" y="1904999"/>
                  </a:moveTo>
                  <a:lnTo>
                    <a:pt x="140249" y="1904999"/>
                  </a:lnTo>
                  <a:lnTo>
                    <a:pt x="144543" y="1892299"/>
                  </a:lnTo>
                  <a:lnTo>
                    <a:pt x="144543" y="1828799"/>
                  </a:lnTo>
                  <a:lnTo>
                    <a:pt x="140249" y="1816099"/>
                  </a:lnTo>
                  <a:lnTo>
                    <a:pt x="213627" y="1816099"/>
                  </a:lnTo>
                  <a:lnTo>
                    <a:pt x="208788" y="1828799"/>
                  </a:lnTo>
                  <a:lnTo>
                    <a:pt x="208788" y="1904999"/>
                  </a:lnTo>
                  <a:close/>
                </a:path>
                <a:path w="1148079" h="3543300">
                  <a:moveTo>
                    <a:pt x="975469" y="2628899"/>
                  </a:moveTo>
                  <a:lnTo>
                    <a:pt x="893023" y="2628899"/>
                  </a:lnTo>
                  <a:lnTo>
                    <a:pt x="893023" y="1828799"/>
                  </a:lnTo>
                  <a:lnTo>
                    <a:pt x="888185" y="1816099"/>
                  </a:lnTo>
                  <a:lnTo>
                    <a:pt x="980275" y="1816099"/>
                  </a:lnTo>
                  <a:lnTo>
                    <a:pt x="975469" y="1828799"/>
                  </a:lnTo>
                  <a:lnTo>
                    <a:pt x="975469" y="1892299"/>
                  </a:lnTo>
                  <a:lnTo>
                    <a:pt x="980275" y="1904999"/>
                  </a:lnTo>
                  <a:lnTo>
                    <a:pt x="1147857" y="1904999"/>
                  </a:lnTo>
                  <a:lnTo>
                    <a:pt x="1147857" y="1968499"/>
                  </a:lnTo>
                  <a:lnTo>
                    <a:pt x="975469" y="1968499"/>
                  </a:lnTo>
                  <a:lnTo>
                    <a:pt x="975469" y="2044699"/>
                  </a:lnTo>
                  <a:lnTo>
                    <a:pt x="1147857" y="2044699"/>
                  </a:lnTo>
                  <a:lnTo>
                    <a:pt x="1147857" y="2108199"/>
                  </a:lnTo>
                  <a:lnTo>
                    <a:pt x="980275" y="2108199"/>
                  </a:lnTo>
                  <a:lnTo>
                    <a:pt x="975469" y="2120899"/>
                  </a:lnTo>
                  <a:lnTo>
                    <a:pt x="975469" y="2184399"/>
                  </a:lnTo>
                  <a:lnTo>
                    <a:pt x="980275" y="2197099"/>
                  </a:lnTo>
                  <a:lnTo>
                    <a:pt x="1147857" y="2197099"/>
                  </a:lnTo>
                  <a:lnTo>
                    <a:pt x="1147857" y="2260599"/>
                  </a:lnTo>
                  <a:lnTo>
                    <a:pt x="975469" y="2260599"/>
                  </a:lnTo>
                  <a:lnTo>
                    <a:pt x="975469" y="2336799"/>
                  </a:lnTo>
                  <a:lnTo>
                    <a:pt x="1147857" y="2336799"/>
                  </a:lnTo>
                  <a:lnTo>
                    <a:pt x="1147857" y="2400299"/>
                  </a:lnTo>
                  <a:lnTo>
                    <a:pt x="980275" y="2400299"/>
                  </a:lnTo>
                  <a:lnTo>
                    <a:pt x="975469" y="2412999"/>
                  </a:lnTo>
                  <a:lnTo>
                    <a:pt x="975469" y="2476499"/>
                  </a:lnTo>
                  <a:lnTo>
                    <a:pt x="980275" y="2489199"/>
                  </a:lnTo>
                  <a:lnTo>
                    <a:pt x="1147857" y="2489199"/>
                  </a:lnTo>
                  <a:lnTo>
                    <a:pt x="1147857" y="2552699"/>
                  </a:lnTo>
                  <a:lnTo>
                    <a:pt x="975469" y="2552699"/>
                  </a:lnTo>
                  <a:lnTo>
                    <a:pt x="975469" y="2628899"/>
                  </a:lnTo>
                  <a:close/>
                </a:path>
                <a:path w="1148079" h="3543300">
                  <a:moveTo>
                    <a:pt x="1147857" y="1904999"/>
                  </a:moveTo>
                  <a:lnTo>
                    <a:pt x="1068616" y="1904999"/>
                  </a:lnTo>
                  <a:lnTo>
                    <a:pt x="1072910" y="1892299"/>
                  </a:lnTo>
                  <a:lnTo>
                    <a:pt x="1072910" y="1828799"/>
                  </a:lnTo>
                  <a:lnTo>
                    <a:pt x="1068616" y="1816099"/>
                  </a:lnTo>
                  <a:lnTo>
                    <a:pt x="1147857" y="1816099"/>
                  </a:lnTo>
                  <a:lnTo>
                    <a:pt x="1147857" y="1904999"/>
                  </a:lnTo>
                  <a:close/>
                </a:path>
                <a:path w="1148079" h="3543300">
                  <a:moveTo>
                    <a:pt x="208788" y="2044699"/>
                  </a:moveTo>
                  <a:lnTo>
                    <a:pt x="144543" y="2044699"/>
                  </a:lnTo>
                  <a:lnTo>
                    <a:pt x="144543" y="1968499"/>
                  </a:lnTo>
                  <a:lnTo>
                    <a:pt x="208788" y="1968499"/>
                  </a:lnTo>
                  <a:lnTo>
                    <a:pt x="208788" y="2044699"/>
                  </a:lnTo>
                  <a:close/>
                </a:path>
                <a:path w="1148079" h="3543300">
                  <a:moveTo>
                    <a:pt x="1147857" y="2044699"/>
                  </a:moveTo>
                  <a:lnTo>
                    <a:pt x="1072910" y="2044699"/>
                  </a:lnTo>
                  <a:lnTo>
                    <a:pt x="1072910" y="1968499"/>
                  </a:lnTo>
                  <a:lnTo>
                    <a:pt x="1147857" y="1968499"/>
                  </a:lnTo>
                  <a:lnTo>
                    <a:pt x="1147857" y="2044699"/>
                  </a:lnTo>
                  <a:close/>
                </a:path>
                <a:path w="1148079" h="3543300">
                  <a:moveTo>
                    <a:pt x="208788" y="2197099"/>
                  </a:moveTo>
                  <a:lnTo>
                    <a:pt x="140249" y="2197099"/>
                  </a:lnTo>
                  <a:lnTo>
                    <a:pt x="144543" y="2184399"/>
                  </a:lnTo>
                  <a:lnTo>
                    <a:pt x="144543" y="2120899"/>
                  </a:lnTo>
                  <a:lnTo>
                    <a:pt x="140249" y="2108199"/>
                  </a:lnTo>
                  <a:lnTo>
                    <a:pt x="208788" y="2108199"/>
                  </a:lnTo>
                  <a:lnTo>
                    <a:pt x="208788" y="2197099"/>
                  </a:lnTo>
                  <a:close/>
                </a:path>
                <a:path w="1148079" h="3543300">
                  <a:moveTo>
                    <a:pt x="1147857" y="2197099"/>
                  </a:moveTo>
                  <a:lnTo>
                    <a:pt x="1068616" y="2197099"/>
                  </a:lnTo>
                  <a:lnTo>
                    <a:pt x="1072910" y="2184399"/>
                  </a:lnTo>
                  <a:lnTo>
                    <a:pt x="1072910" y="2120899"/>
                  </a:lnTo>
                  <a:lnTo>
                    <a:pt x="1068616" y="2108199"/>
                  </a:lnTo>
                  <a:lnTo>
                    <a:pt x="1147857" y="2108199"/>
                  </a:lnTo>
                  <a:lnTo>
                    <a:pt x="1147857" y="2197099"/>
                  </a:lnTo>
                  <a:close/>
                </a:path>
                <a:path w="1148079" h="3543300">
                  <a:moveTo>
                    <a:pt x="208788" y="2336799"/>
                  </a:moveTo>
                  <a:lnTo>
                    <a:pt x="144543" y="2336799"/>
                  </a:lnTo>
                  <a:lnTo>
                    <a:pt x="144543" y="2260599"/>
                  </a:lnTo>
                  <a:lnTo>
                    <a:pt x="208788" y="2260599"/>
                  </a:lnTo>
                  <a:lnTo>
                    <a:pt x="208788" y="2336799"/>
                  </a:lnTo>
                  <a:close/>
                </a:path>
                <a:path w="1148079" h="3543300">
                  <a:moveTo>
                    <a:pt x="1147857" y="2336799"/>
                  </a:moveTo>
                  <a:lnTo>
                    <a:pt x="1072910" y="2336799"/>
                  </a:lnTo>
                  <a:lnTo>
                    <a:pt x="1072910" y="2260599"/>
                  </a:lnTo>
                  <a:lnTo>
                    <a:pt x="1147857" y="2260599"/>
                  </a:lnTo>
                  <a:lnTo>
                    <a:pt x="1147857" y="2336799"/>
                  </a:lnTo>
                  <a:close/>
                </a:path>
                <a:path w="1148079" h="3543300">
                  <a:moveTo>
                    <a:pt x="208788" y="2489199"/>
                  </a:moveTo>
                  <a:lnTo>
                    <a:pt x="140249" y="2489199"/>
                  </a:lnTo>
                  <a:lnTo>
                    <a:pt x="144543" y="2476499"/>
                  </a:lnTo>
                  <a:lnTo>
                    <a:pt x="144543" y="2412999"/>
                  </a:lnTo>
                  <a:lnTo>
                    <a:pt x="140249" y="2400299"/>
                  </a:lnTo>
                  <a:lnTo>
                    <a:pt x="208788" y="2400299"/>
                  </a:lnTo>
                  <a:lnTo>
                    <a:pt x="208788" y="2489199"/>
                  </a:lnTo>
                  <a:close/>
                </a:path>
                <a:path w="1148079" h="3543300">
                  <a:moveTo>
                    <a:pt x="1147857" y="2489199"/>
                  </a:moveTo>
                  <a:lnTo>
                    <a:pt x="1068616" y="2489199"/>
                  </a:lnTo>
                  <a:lnTo>
                    <a:pt x="1072910" y="2476499"/>
                  </a:lnTo>
                  <a:lnTo>
                    <a:pt x="1072910" y="2412999"/>
                  </a:lnTo>
                  <a:lnTo>
                    <a:pt x="1068616" y="2400299"/>
                  </a:lnTo>
                  <a:lnTo>
                    <a:pt x="1147857" y="2400299"/>
                  </a:lnTo>
                  <a:lnTo>
                    <a:pt x="1147857" y="2489199"/>
                  </a:lnTo>
                  <a:close/>
                </a:path>
                <a:path w="1148079" h="3543300">
                  <a:moveTo>
                    <a:pt x="208788" y="2628899"/>
                  </a:moveTo>
                  <a:lnTo>
                    <a:pt x="144543" y="2628899"/>
                  </a:lnTo>
                  <a:lnTo>
                    <a:pt x="144543" y="2552699"/>
                  </a:lnTo>
                  <a:lnTo>
                    <a:pt x="208788" y="2552699"/>
                  </a:lnTo>
                  <a:lnTo>
                    <a:pt x="208788" y="2628899"/>
                  </a:lnTo>
                  <a:close/>
                </a:path>
                <a:path w="1148079" h="3543300">
                  <a:moveTo>
                    <a:pt x="1147857" y="2628899"/>
                  </a:moveTo>
                  <a:lnTo>
                    <a:pt x="1072910" y="2628899"/>
                  </a:lnTo>
                  <a:lnTo>
                    <a:pt x="1072910" y="2552699"/>
                  </a:lnTo>
                  <a:lnTo>
                    <a:pt x="1147857" y="2552699"/>
                  </a:lnTo>
                  <a:lnTo>
                    <a:pt x="1147857" y="2628899"/>
                  </a:lnTo>
                  <a:close/>
                </a:path>
                <a:path w="1148079" h="3543300">
                  <a:moveTo>
                    <a:pt x="208788" y="2781299"/>
                  </a:moveTo>
                  <a:lnTo>
                    <a:pt x="140249" y="2781299"/>
                  </a:lnTo>
                  <a:lnTo>
                    <a:pt x="144543" y="2768599"/>
                  </a:lnTo>
                  <a:lnTo>
                    <a:pt x="144543" y="2705099"/>
                  </a:lnTo>
                  <a:lnTo>
                    <a:pt x="140249" y="2692399"/>
                  </a:lnTo>
                  <a:lnTo>
                    <a:pt x="213627" y="2692399"/>
                  </a:lnTo>
                  <a:lnTo>
                    <a:pt x="208788" y="2705099"/>
                  </a:lnTo>
                  <a:lnTo>
                    <a:pt x="208788" y="2781299"/>
                  </a:lnTo>
                  <a:close/>
                </a:path>
                <a:path w="1148079" h="3543300">
                  <a:moveTo>
                    <a:pt x="976014" y="3505199"/>
                  </a:moveTo>
                  <a:lnTo>
                    <a:pt x="893023" y="3505199"/>
                  </a:lnTo>
                  <a:lnTo>
                    <a:pt x="893023" y="2705099"/>
                  </a:lnTo>
                  <a:lnTo>
                    <a:pt x="888185" y="2692399"/>
                  </a:lnTo>
                  <a:lnTo>
                    <a:pt x="980275" y="2692399"/>
                  </a:lnTo>
                  <a:lnTo>
                    <a:pt x="976014" y="2705099"/>
                  </a:lnTo>
                  <a:lnTo>
                    <a:pt x="976014" y="2768599"/>
                  </a:lnTo>
                  <a:lnTo>
                    <a:pt x="980275" y="2781299"/>
                  </a:lnTo>
                  <a:lnTo>
                    <a:pt x="1147857" y="2781299"/>
                  </a:lnTo>
                  <a:lnTo>
                    <a:pt x="1147857" y="2844799"/>
                  </a:lnTo>
                  <a:lnTo>
                    <a:pt x="976014" y="2844799"/>
                  </a:lnTo>
                  <a:lnTo>
                    <a:pt x="976014" y="2920999"/>
                  </a:lnTo>
                  <a:lnTo>
                    <a:pt x="1147857" y="2920999"/>
                  </a:lnTo>
                  <a:lnTo>
                    <a:pt x="1147857" y="2984499"/>
                  </a:lnTo>
                  <a:lnTo>
                    <a:pt x="980275" y="2984499"/>
                  </a:lnTo>
                  <a:lnTo>
                    <a:pt x="976014" y="2997199"/>
                  </a:lnTo>
                  <a:lnTo>
                    <a:pt x="976014" y="3060699"/>
                  </a:lnTo>
                  <a:lnTo>
                    <a:pt x="980275" y="3073399"/>
                  </a:lnTo>
                  <a:lnTo>
                    <a:pt x="1147857" y="3073399"/>
                  </a:lnTo>
                  <a:lnTo>
                    <a:pt x="1147857" y="3136899"/>
                  </a:lnTo>
                  <a:lnTo>
                    <a:pt x="976014" y="3136899"/>
                  </a:lnTo>
                  <a:lnTo>
                    <a:pt x="976014" y="3213099"/>
                  </a:lnTo>
                  <a:lnTo>
                    <a:pt x="1147857" y="3213099"/>
                  </a:lnTo>
                  <a:lnTo>
                    <a:pt x="1147857" y="3276599"/>
                  </a:lnTo>
                  <a:lnTo>
                    <a:pt x="980275" y="3276599"/>
                  </a:lnTo>
                  <a:lnTo>
                    <a:pt x="976014" y="3289299"/>
                  </a:lnTo>
                  <a:lnTo>
                    <a:pt x="976014" y="3352799"/>
                  </a:lnTo>
                  <a:lnTo>
                    <a:pt x="980275" y="3365499"/>
                  </a:lnTo>
                  <a:lnTo>
                    <a:pt x="1147857" y="3365499"/>
                  </a:lnTo>
                  <a:lnTo>
                    <a:pt x="1147857" y="3428999"/>
                  </a:lnTo>
                  <a:lnTo>
                    <a:pt x="976014" y="3428999"/>
                  </a:lnTo>
                  <a:lnTo>
                    <a:pt x="976014" y="3505199"/>
                  </a:lnTo>
                  <a:close/>
                </a:path>
                <a:path w="1148079" h="3543300">
                  <a:moveTo>
                    <a:pt x="1147857" y="2781299"/>
                  </a:moveTo>
                  <a:lnTo>
                    <a:pt x="1068616" y="2781299"/>
                  </a:lnTo>
                  <a:lnTo>
                    <a:pt x="1072910" y="2768599"/>
                  </a:lnTo>
                  <a:lnTo>
                    <a:pt x="1072910" y="2705099"/>
                  </a:lnTo>
                  <a:lnTo>
                    <a:pt x="1068616" y="2692399"/>
                  </a:lnTo>
                  <a:lnTo>
                    <a:pt x="1147857" y="2692399"/>
                  </a:lnTo>
                  <a:lnTo>
                    <a:pt x="1147857" y="2781299"/>
                  </a:lnTo>
                  <a:close/>
                </a:path>
                <a:path w="1148079" h="3543300">
                  <a:moveTo>
                    <a:pt x="208788" y="2920999"/>
                  </a:moveTo>
                  <a:lnTo>
                    <a:pt x="144543" y="2920999"/>
                  </a:lnTo>
                  <a:lnTo>
                    <a:pt x="144543" y="2844799"/>
                  </a:lnTo>
                  <a:lnTo>
                    <a:pt x="208788" y="2844799"/>
                  </a:lnTo>
                  <a:lnTo>
                    <a:pt x="208788" y="2920999"/>
                  </a:lnTo>
                  <a:close/>
                </a:path>
                <a:path w="1148079" h="3543300">
                  <a:moveTo>
                    <a:pt x="1147857" y="2920999"/>
                  </a:moveTo>
                  <a:lnTo>
                    <a:pt x="1072910" y="2920999"/>
                  </a:lnTo>
                  <a:lnTo>
                    <a:pt x="1072910" y="2844799"/>
                  </a:lnTo>
                  <a:lnTo>
                    <a:pt x="1147857" y="2844799"/>
                  </a:lnTo>
                  <a:lnTo>
                    <a:pt x="1147857" y="2920999"/>
                  </a:lnTo>
                  <a:close/>
                </a:path>
                <a:path w="1148079" h="3543300">
                  <a:moveTo>
                    <a:pt x="208788" y="3073399"/>
                  </a:moveTo>
                  <a:lnTo>
                    <a:pt x="140249" y="3073399"/>
                  </a:lnTo>
                  <a:lnTo>
                    <a:pt x="144543" y="3060699"/>
                  </a:lnTo>
                  <a:lnTo>
                    <a:pt x="144543" y="2997199"/>
                  </a:lnTo>
                  <a:lnTo>
                    <a:pt x="140249" y="2984499"/>
                  </a:lnTo>
                  <a:lnTo>
                    <a:pt x="208788" y="2984499"/>
                  </a:lnTo>
                  <a:lnTo>
                    <a:pt x="208788" y="3073399"/>
                  </a:lnTo>
                  <a:close/>
                </a:path>
                <a:path w="1148079" h="3543300">
                  <a:moveTo>
                    <a:pt x="1147857" y="3073399"/>
                  </a:moveTo>
                  <a:lnTo>
                    <a:pt x="1068616" y="3073399"/>
                  </a:lnTo>
                  <a:lnTo>
                    <a:pt x="1072910" y="3060699"/>
                  </a:lnTo>
                  <a:lnTo>
                    <a:pt x="1072910" y="2997199"/>
                  </a:lnTo>
                  <a:lnTo>
                    <a:pt x="1068616" y="2984499"/>
                  </a:lnTo>
                  <a:lnTo>
                    <a:pt x="1147857" y="2984499"/>
                  </a:lnTo>
                  <a:lnTo>
                    <a:pt x="1147857" y="3073399"/>
                  </a:lnTo>
                  <a:close/>
                </a:path>
                <a:path w="1148079" h="3543300">
                  <a:moveTo>
                    <a:pt x="208788" y="3213099"/>
                  </a:moveTo>
                  <a:lnTo>
                    <a:pt x="144543" y="3213099"/>
                  </a:lnTo>
                  <a:lnTo>
                    <a:pt x="144543" y="3136899"/>
                  </a:lnTo>
                  <a:lnTo>
                    <a:pt x="208788" y="3136899"/>
                  </a:lnTo>
                  <a:lnTo>
                    <a:pt x="208788" y="3213099"/>
                  </a:lnTo>
                  <a:close/>
                </a:path>
                <a:path w="1148079" h="3543300">
                  <a:moveTo>
                    <a:pt x="1147857" y="3213099"/>
                  </a:moveTo>
                  <a:lnTo>
                    <a:pt x="1072910" y="3213099"/>
                  </a:lnTo>
                  <a:lnTo>
                    <a:pt x="1072910" y="3136899"/>
                  </a:lnTo>
                  <a:lnTo>
                    <a:pt x="1147857" y="3136899"/>
                  </a:lnTo>
                  <a:lnTo>
                    <a:pt x="1147857" y="3213099"/>
                  </a:lnTo>
                  <a:close/>
                </a:path>
                <a:path w="1148079" h="3543300">
                  <a:moveTo>
                    <a:pt x="208788" y="3365499"/>
                  </a:moveTo>
                  <a:lnTo>
                    <a:pt x="140249" y="3365499"/>
                  </a:lnTo>
                  <a:lnTo>
                    <a:pt x="144543" y="3352799"/>
                  </a:lnTo>
                  <a:lnTo>
                    <a:pt x="144543" y="3289299"/>
                  </a:lnTo>
                  <a:lnTo>
                    <a:pt x="140249" y="3276599"/>
                  </a:lnTo>
                  <a:lnTo>
                    <a:pt x="208788" y="3276599"/>
                  </a:lnTo>
                  <a:lnTo>
                    <a:pt x="208788" y="3365499"/>
                  </a:lnTo>
                  <a:close/>
                </a:path>
                <a:path w="1148079" h="3543300">
                  <a:moveTo>
                    <a:pt x="1147857" y="3365499"/>
                  </a:moveTo>
                  <a:lnTo>
                    <a:pt x="1068616" y="3365499"/>
                  </a:lnTo>
                  <a:lnTo>
                    <a:pt x="1072910" y="3352799"/>
                  </a:lnTo>
                  <a:lnTo>
                    <a:pt x="1072910" y="3289299"/>
                  </a:lnTo>
                  <a:lnTo>
                    <a:pt x="1068616" y="3276599"/>
                  </a:lnTo>
                  <a:lnTo>
                    <a:pt x="1147857" y="3276599"/>
                  </a:lnTo>
                  <a:lnTo>
                    <a:pt x="1147857" y="3365499"/>
                  </a:lnTo>
                  <a:close/>
                </a:path>
                <a:path w="1148079" h="3543300">
                  <a:moveTo>
                    <a:pt x="208788" y="3505199"/>
                  </a:moveTo>
                  <a:lnTo>
                    <a:pt x="144543" y="3505199"/>
                  </a:lnTo>
                  <a:lnTo>
                    <a:pt x="144543" y="3428999"/>
                  </a:lnTo>
                  <a:lnTo>
                    <a:pt x="208788" y="3428999"/>
                  </a:lnTo>
                  <a:lnTo>
                    <a:pt x="208788" y="3505199"/>
                  </a:lnTo>
                  <a:close/>
                </a:path>
                <a:path w="1148079" h="3543300">
                  <a:moveTo>
                    <a:pt x="1147857" y="3505199"/>
                  </a:moveTo>
                  <a:lnTo>
                    <a:pt x="1072910" y="3505199"/>
                  </a:lnTo>
                  <a:lnTo>
                    <a:pt x="1072910" y="3428999"/>
                  </a:lnTo>
                  <a:lnTo>
                    <a:pt x="1147857" y="3428999"/>
                  </a:lnTo>
                  <a:lnTo>
                    <a:pt x="1147857" y="3505199"/>
                  </a:lnTo>
                  <a:close/>
                </a:path>
              </a:pathLst>
            </a:custGeom>
            <a:solidFill>
              <a:srgbClr val="4329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507475" y="1875901"/>
            <a:ext cx="1614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25" dirty="0">
                <a:solidFill>
                  <a:srgbClr val="432918"/>
                </a:solidFill>
                <a:latin typeface="Georgia"/>
                <a:cs typeface="Georgia"/>
              </a:rPr>
              <a:t>Time Series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36403" y="2923486"/>
            <a:ext cx="165925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25" dirty="0">
                <a:solidFill>
                  <a:srgbClr val="432918"/>
                </a:solidFill>
                <a:latin typeface="Georgia"/>
                <a:cs typeface="Georgia"/>
              </a:rPr>
              <a:t>Cast and Crew Analysis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07474" y="3733541"/>
            <a:ext cx="21031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25" dirty="0">
                <a:solidFill>
                  <a:srgbClr val="432918"/>
                </a:solidFill>
                <a:latin typeface="Georgia"/>
                <a:cs typeface="Georgia"/>
              </a:rPr>
              <a:t>Additional Web Scrapping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36399" y="1041346"/>
            <a:ext cx="16979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25" dirty="0">
                <a:solidFill>
                  <a:srgbClr val="432918"/>
                </a:solidFill>
                <a:latin typeface="Georgia"/>
                <a:cs typeface="Georgia"/>
              </a:rPr>
              <a:t>Genre Analysis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060112" y="837379"/>
            <a:ext cx="1879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750" dirty="0">
                <a:solidFill>
                  <a:srgbClr val="F4EBDC"/>
                </a:solidFill>
              </a:rPr>
              <a:t>1</a:t>
            </a:r>
            <a:endParaRPr sz="4000"/>
          </a:p>
        </p:txBody>
      </p:sp>
      <p:sp>
        <p:nvSpPr>
          <p:cNvPr id="15" name="object 15"/>
          <p:cNvSpPr txBox="1"/>
          <p:nvPr/>
        </p:nvSpPr>
        <p:spPr>
          <a:xfrm>
            <a:off x="1069637" y="2713805"/>
            <a:ext cx="2628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60" dirty="0">
                <a:solidFill>
                  <a:srgbClr val="F4EBDC"/>
                </a:solidFill>
                <a:latin typeface="Calibri"/>
                <a:cs typeface="Calibri"/>
              </a:rPr>
              <a:t>2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95537" y="1656530"/>
            <a:ext cx="2584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00" dirty="0">
                <a:solidFill>
                  <a:srgbClr val="F4EBDC"/>
                </a:solidFill>
                <a:latin typeface="Calibri"/>
                <a:cs typeface="Calibri"/>
              </a:rPr>
              <a:t>3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95537" y="3564054"/>
            <a:ext cx="25907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95" dirty="0">
                <a:solidFill>
                  <a:srgbClr val="F4EBDC"/>
                </a:solidFill>
                <a:latin typeface="Calibri"/>
                <a:cs typeface="Calibri"/>
              </a:rPr>
              <a:t>4</a:t>
            </a:r>
            <a:endParaRPr sz="4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8268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1352" y="-3028"/>
            <a:ext cx="8803005" cy="5144135"/>
            <a:chOff x="341352" y="0"/>
            <a:chExt cx="8803005" cy="5144135"/>
          </a:xfrm>
        </p:grpSpPr>
        <p:sp>
          <p:nvSpPr>
            <p:cNvPr id="3" name="object 3"/>
            <p:cNvSpPr/>
            <p:nvPr/>
          </p:nvSpPr>
          <p:spPr>
            <a:xfrm>
              <a:off x="3531895" y="0"/>
              <a:ext cx="5612130" cy="5143500"/>
            </a:xfrm>
            <a:custGeom>
              <a:avLst/>
              <a:gdLst/>
              <a:ahLst/>
              <a:cxnLst/>
              <a:rect l="l" t="t" r="r" b="b"/>
              <a:pathLst>
                <a:path w="5612130" h="5143500">
                  <a:moveTo>
                    <a:pt x="5612104" y="0"/>
                  </a:moveTo>
                  <a:lnTo>
                    <a:pt x="2865526" y="0"/>
                  </a:lnTo>
                  <a:lnTo>
                    <a:pt x="2429751" y="0"/>
                  </a:lnTo>
                  <a:lnTo>
                    <a:pt x="0" y="3016440"/>
                  </a:lnTo>
                  <a:lnTo>
                    <a:pt x="0" y="3240760"/>
                  </a:lnTo>
                  <a:lnTo>
                    <a:pt x="2935643" y="5143500"/>
                  </a:lnTo>
                  <a:lnTo>
                    <a:pt x="4314393" y="5143500"/>
                  </a:lnTo>
                  <a:lnTo>
                    <a:pt x="5612104" y="5142573"/>
                  </a:lnTo>
                  <a:lnTo>
                    <a:pt x="5612104" y="0"/>
                  </a:lnTo>
                  <a:close/>
                </a:path>
              </a:pathLst>
            </a:custGeom>
            <a:solidFill>
              <a:srgbClr val="F4EB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31895" y="0"/>
              <a:ext cx="5612130" cy="5143500"/>
            </a:xfrm>
            <a:custGeom>
              <a:avLst/>
              <a:gdLst/>
              <a:ahLst/>
              <a:cxnLst/>
              <a:rect l="l" t="t" r="r" b="b"/>
              <a:pathLst>
                <a:path w="5612130" h="5143500">
                  <a:moveTo>
                    <a:pt x="5612104" y="0"/>
                  </a:moveTo>
                  <a:lnTo>
                    <a:pt x="2906217" y="0"/>
                  </a:lnTo>
                  <a:lnTo>
                    <a:pt x="2429751" y="0"/>
                  </a:lnTo>
                  <a:lnTo>
                    <a:pt x="0" y="3016440"/>
                  </a:lnTo>
                  <a:lnTo>
                    <a:pt x="0" y="3240760"/>
                  </a:lnTo>
                  <a:lnTo>
                    <a:pt x="2935643" y="5143500"/>
                  </a:lnTo>
                  <a:lnTo>
                    <a:pt x="4314393" y="5143500"/>
                  </a:lnTo>
                  <a:lnTo>
                    <a:pt x="5612104" y="5142573"/>
                  </a:lnTo>
                  <a:lnTo>
                    <a:pt x="5612104" y="0"/>
                  </a:lnTo>
                  <a:close/>
                </a:path>
              </a:pathLst>
            </a:custGeom>
            <a:solidFill>
              <a:srgbClr val="FFFFFF">
                <a:alpha val="34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90390" y="1053731"/>
              <a:ext cx="2254250" cy="3789679"/>
            </a:xfrm>
            <a:custGeom>
              <a:avLst/>
              <a:gdLst/>
              <a:ahLst/>
              <a:cxnLst/>
              <a:rect l="l" t="t" r="r" b="b"/>
              <a:pathLst>
                <a:path w="2254250" h="3789679">
                  <a:moveTo>
                    <a:pt x="384416" y="3050235"/>
                  </a:moveTo>
                  <a:lnTo>
                    <a:pt x="260210" y="2982531"/>
                  </a:lnTo>
                  <a:lnTo>
                    <a:pt x="191960" y="2858300"/>
                  </a:lnTo>
                  <a:lnTo>
                    <a:pt x="124231" y="2982531"/>
                  </a:lnTo>
                  <a:lnTo>
                    <a:pt x="0" y="3050235"/>
                  </a:lnTo>
                  <a:lnTo>
                    <a:pt x="124231" y="3118472"/>
                  </a:lnTo>
                  <a:lnTo>
                    <a:pt x="191960" y="3242703"/>
                  </a:lnTo>
                  <a:lnTo>
                    <a:pt x="260210" y="3118472"/>
                  </a:lnTo>
                  <a:lnTo>
                    <a:pt x="384416" y="3050235"/>
                  </a:lnTo>
                  <a:close/>
                </a:path>
                <a:path w="2254250" h="3789679">
                  <a:moveTo>
                    <a:pt x="576376" y="1314780"/>
                  </a:moveTo>
                  <a:lnTo>
                    <a:pt x="452145" y="1246543"/>
                  </a:lnTo>
                  <a:lnTo>
                    <a:pt x="384416" y="1122311"/>
                  </a:lnTo>
                  <a:lnTo>
                    <a:pt x="316166" y="1246543"/>
                  </a:lnTo>
                  <a:lnTo>
                    <a:pt x="191960" y="1314780"/>
                  </a:lnTo>
                  <a:lnTo>
                    <a:pt x="316166" y="1382509"/>
                  </a:lnTo>
                  <a:lnTo>
                    <a:pt x="384416" y="1506715"/>
                  </a:lnTo>
                  <a:lnTo>
                    <a:pt x="452145" y="1382509"/>
                  </a:lnTo>
                  <a:lnTo>
                    <a:pt x="576376" y="1314780"/>
                  </a:lnTo>
                  <a:close/>
                </a:path>
                <a:path w="2254250" h="3789679">
                  <a:moveTo>
                    <a:pt x="1586699" y="191935"/>
                  </a:moveTo>
                  <a:lnTo>
                    <a:pt x="1462468" y="124244"/>
                  </a:lnTo>
                  <a:lnTo>
                    <a:pt x="1394218" y="0"/>
                  </a:lnTo>
                  <a:lnTo>
                    <a:pt x="1326527" y="124244"/>
                  </a:lnTo>
                  <a:lnTo>
                    <a:pt x="1202296" y="191935"/>
                  </a:lnTo>
                  <a:lnTo>
                    <a:pt x="1326527" y="260184"/>
                  </a:lnTo>
                  <a:lnTo>
                    <a:pt x="1394218" y="384416"/>
                  </a:lnTo>
                  <a:lnTo>
                    <a:pt x="1462468" y="260184"/>
                  </a:lnTo>
                  <a:lnTo>
                    <a:pt x="1586699" y="191935"/>
                  </a:lnTo>
                  <a:close/>
                </a:path>
                <a:path w="2254250" h="3789679">
                  <a:moveTo>
                    <a:pt x="2254224" y="3596729"/>
                  </a:moveTo>
                  <a:lnTo>
                    <a:pt x="2129993" y="3529038"/>
                  </a:lnTo>
                  <a:lnTo>
                    <a:pt x="2062302" y="3404806"/>
                  </a:lnTo>
                  <a:lnTo>
                    <a:pt x="1994052" y="3529038"/>
                  </a:lnTo>
                  <a:lnTo>
                    <a:pt x="1869821" y="3596729"/>
                  </a:lnTo>
                  <a:lnTo>
                    <a:pt x="1994052" y="3664978"/>
                  </a:lnTo>
                  <a:lnTo>
                    <a:pt x="2062302" y="3789210"/>
                  </a:lnTo>
                  <a:lnTo>
                    <a:pt x="2129993" y="3664978"/>
                  </a:lnTo>
                  <a:lnTo>
                    <a:pt x="2254224" y="3596729"/>
                  </a:lnTo>
                  <a:close/>
                </a:path>
              </a:pathLst>
            </a:custGeom>
            <a:solidFill>
              <a:srgbClr val="FAE3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613" y="3814997"/>
              <a:ext cx="238327" cy="23832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81444" y="4127408"/>
              <a:ext cx="238327" cy="23832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91520" y="1890282"/>
              <a:ext cx="238327" cy="23832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7309" y="1230743"/>
              <a:ext cx="238327" cy="23832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56073" y="340352"/>
              <a:ext cx="238327" cy="2383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02795" y="4625399"/>
              <a:ext cx="238327" cy="23832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1352" y="1635587"/>
              <a:ext cx="3235310" cy="3508013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7640993" y="5121249"/>
            <a:ext cx="1501775" cy="18415"/>
          </a:xfrm>
          <a:custGeom>
            <a:avLst/>
            <a:gdLst/>
            <a:ahLst/>
            <a:cxnLst/>
            <a:rect l="l" t="t" r="r" b="b"/>
            <a:pathLst>
              <a:path w="1501775" h="18414">
                <a:moveTo>
                  <a:pt x="1462976" y="0"/>
                </a:moveTo>
                <a:lnTo>
                  <a:pt x="0" y="1054"/>
                </a:lnTo>
                <a:lnTo>
                  <a:pt x="1462976" y="1054"/>
                </a:lnTo>
                <a:lnTo>
                  <a:pt x="1462976" y="0"/>
                </a:lnTo>
                <a:close/>
              </a:path>
              <a:path w="1501775" h="18414">
                <a:moveTo>
                  <a:pt x="1501559" y="17208"/>
                </a:moveTo>
                <a:lnTo>
                  <a:pt x="32131" y="18300"/>
                </a:lnTo>
                <a:lnTo>
                  <a:pt x="1501559" y="18300"/>
                </a:lnTo>
                <a:lnTo>
                  <a:pt x="1501559" y="17208"/>
                </a:lnTo>
                <a:close/>
              </a:path>
            </a:pathLst>
          </a:custGeom>
          <a:solidFill>
            <a:srgbClr val="F4E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694400" y="2419350"/>
            <a:ext cx="255651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spc="-775" dirty="0">
                <a:solidFill>
                  <a:srgbClr val="432918"/>
                </a:solidFill>
              </a:rPr>
              <a:t>THANK</a:t>
            </a:r>
            <a:r>
              <a:rPr sz="5500" spc="-175" dirty="0">
                <a:solidFill>
                  <a:srgbClr val="432918"/>
                </a:solidFill>
              </a:rPr>
              <a:t> </a:t>
            </a:r>
            <a:r>
              <a:rPr sz="5500" spc="-680" dirty="0">
                <a:solidFill>
                  <a:srgbClr val="432918"/>
                </a:solidFill>
              </a:rPr>
              <a:t>Y</a:t>
            </a:r>
            <a:r>
              <a:rPr sz="5500" spc="-1080" dirty="0">
                <a:solidFill>
                  <a:srgbClr val="432918"/>
                </a:solidFill>
              </a:rPr>
              <a:t>OU</a:t>
            </a:r>
            <a:endParaRPr sz="5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60168" y="593721"/>
            <a:ext cx="149161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25" dirty="0">
                <a:solidFill>
                  <a:srgbClr val="432918"/>
                </a:solidFill>
              </a:rPr>
              <a:t>APPENDIX</a:t>
            </a:r>
            <a:endParaRPr sz="3800"/>
          </a:p>
        </p:txBody>
      </p:sp>
      <p:grpSp>
        <p:nvGrpSpPr>
          <p:cNvPr id="3" name="object 3"/>
          <p:cNvGrpSpPr/>
          <p:nvPr/>
        </p:nvGrpSpPr>
        <p:grpSpPr>
          <a:xfrm>
            <a:off x="0" y="1012530"/>
            <a:ext cx="9144000" cy="3495675"/>
            <a:chOff x="0" y="1012530"/>
            <a:chExt cx="9144000" cy="34956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992570"/>
              <a:ext cx="4286871" cy="97414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10197" y="1012532"/>
              <a:ext cx="2880360" cy="3025140"/>
            </a:xfrm>
            <a:custGeom>
              <a:avLst/>
              <a:gdLst/>
              <a:ahLst/>
              <a:cxnLst/>
              <a:rect l="l" t="t" r="r" b="b"/>
              <a:pathLst>
                <a:path w="2880360" h="3025140">
                  <a:moveTo>
                    <a:pt x="2262670" y="235648"/>
                  </a:moveTo>
                  <a:lnTo>
                    <a:pt x="2147506" y="0"/>
                  </a:lnTo>
                  <a:lnTo>
                    <a:pt x="1970265" y="86766"/>
                  </a:lnTo>
                  <a:lnTo>
                    <a:pt x="1824583" y="157988"/>
                  </a:lnTo>
                  <a:lnTo>
                    <a:pt x="1669796" y="234035"/>
                  </a:lnTo>
                  <a:lnTo>
                    <a:pt x="1523631" y="305257"/>
                  </a:lnTo>
                  <a:lnTo>
                    <a:pt x="1369364" y="380758"/>
                  </a:lnTo>
                  <a:lnTo>
                    <a:pt x="1223162" y="452526"/>
                  </a:lnTo>
                  <a:lnTo>
                    <a:pt x="1068933" y="528066"/>
                  </a:lnTo>
                  <a:lnTo>
                    <a:pt x="922718" y="599808"/>
                  </a:lnTo>
                  <a:lnTo>
                    <a:pt x="768489" y="675335"/>
                  </a:lnTo>
                  <a:lnTo>
                    <a:pt x="622287" y="747077"/>
                  </a:lnTo>
                  <a:lnTo>
                    <a:pt x="468058" y="822604"/>
                  </a:lnTo>
                  <a:lnTo>
                    <a:pt x="321856" y="893826"/>
                  </a:lnTo>
                  <a:lnTo>
                    <a:pt x="167627" y="969873"/>
                  </a:lnTo>
                  <a:lnTo>
                    <a:pt x="21424" y="1041107"/>
                  </a:lnTo>
                  <a:lnTo>
                    <a:pt x="0" y="1051814"/>
                  </a:lnTo>
                  <a:lnTo>
                    <a:pt x="115658" y="1286916"/>
                  </a:lnTo>
                  <a:lnTo>
                    <a:pt x="304698" y="1194777"/>
                  </a:lnTo>
                  <a:lnTo>
                    <a:pt x="450392" y="1123035"/>
                  </a:lnTo>
                  <a:lnTo>
                    <a:pt x="605142" y="1047508"/>
                  </a:lnTo>
                  <a:lnTo>
                    <a:pt x="750824" y="975766"/>
                  </a:lnTo>
                  <a:lnTo>
                    <a:pt x="905611" y="900239"/>
                  </a:lnTo>
                  <a:lnTo>
                    <a:pt x="1051255" y="828497"/>
                  </a:lnTo>
                  <a:lnTo>
                    <a:pt x="1206042" y="752970"/>
                  </a:lnTo>
                  <a:lnTo>
                    <a:pt x="1351699" y="681736"/>
                  </a:lnTo>
                  <a:lnTo>
                    <a:pt x="1506474" y="605688"/>
                  </a:lnTo>
                  <a:lnTo>
                    <a:pt x="1652130" y="534466"/>
                  </a:lnTo>
                  <a:lnTo>
                    <a:pt x="1806905" y="458978"/>
                  </a:lnTo>
                  <a:lnTo>
                    <a:pt x="1952599" y="387197"/>
                  </a:lnTo>
                  <a:lnTo>
                    <a:pt x="2107349" y="311696"/>
                  </a:lnTo>
                  <a:lnTo>
                    <a:pt x="2253551" y="239928"/>
                  </a:lnTo>
                  <a:lnTo>
                    <a:pt x="2262670" y="235648"/>
                  </a:lnTo>
                  <a:close/>
                </a:path>
                <a:path w="2880360" h="3025140">
                  <a:moveTo>
                    <a:pt x="2880144" y="2411539"/>
                  </a:moveTo>
                  <a:lnTo>
                    <a:pt x="2421178" y="680681"/>
                  </a:lnTo>
                  <a:lnTo>
                    <a:pt x="2411018" y="683361"/>
                  </a:lnTo>
                  <a:lnTo>
                    <a:pt x="2254097" y="725144"/>
                  </a:lnTo>
                  <a:lnTo>
                    <a:pt x="2087537" y="769569"/>
                  </a:lnTo>
                  <a:lnTo>
                    <a:pt x="1930628" y="810793"/>
                  </a:lnTo>
                  <a:lnTo>
                    <a:pt x="1764068" y="855256"/>
                  </a:lnTo>
                  <a:lnTo>
                    <a:pt x="1607146" y="896493"/>
                  </a:lnTo>
                  <a:lnTo>
                    <a:pt x="1440586" y="940955"/>
                  </a:lnTo>
                  <a:lnTo>
                    <a:pt x="1283677" y="982726"/>
                  </a:lnTo>
                  <a:lnTo>
                    <a:pt x="1117663" y="1026642"/>
                  </a:lnTo>
                  <a:lnTo>
                    <a:pt x="960234" y="1068425"/>
                  </a:lnTo>
                  <a:lnTo>
                    <a:pt x="794181" y="1112329"/>
                  </a:lnTo>
                  <a:lnTo>
                    <a:pt x="636752" y="1154112"/>
                  </a:lnTo>
                  <a:lnTo>
                    <a:pt x="470750" y="1198029"/>
                  </a:lnTo>
                  <a:lnTo>
                    <a:pt x="313283" y="1239761"/>
                  </a:lnTo>
                  <a:lnTo>
                    <a:pt x="110312" y="1293876"/>
                  </a:lnTo>
                  <a:lnTo>
                    <a:pt x="569290" y="3024733"/>
                  </a:lnTo>
                  <a:lnTo>
                    <a:pt x="2880144" y="2411539"/>
                  </a:lnTo>
                  <a:close/>
                </a:path>
              </a:pathLst>
            </a:custGeom>
            <a:solidFill>
              <a:srgbClr val="000000">
                <a:alpha val="84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9847" y="2275268"/>
              <a:ext cx="70097" cy="7050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1148" y="2417271"/>
              <a:ext cx="4912851" cy="209040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97790" y="1777274"/>
              <a:ext cx="2769870" cy="2343785"/>
            </a:xfrm>
            <a:custGeom>
              <a:avLst/>
              <a:gdLst/>
              <a:ahLst/>
              <a:cxnLst/>
              <a:rect l="l" t="t" r="r" b="b"/>
              <a:pathLst>
                <a:path w="2769870" h="2343785">
                  <a:moveTo>
                    <a:pt x="458934" y="2343544"/>
                  </a:moveTo>
                  <a:lnTo>
                    <a:pt x="0" y="612681"/>
                  </a:lnTo>
                  <a:lnTo>
                    <a:pt x="2310859" y="0"/>
                  </a:lnTo>
                  <a:lnTo>
                    <a:pt x="2769828" y="1730862"/>
                  </a:lnTo>
                  <a:lnTo>
                    <a:pt x="458934" y="2343544"/>
                  </a:lnTo>
                  <a:close/>
                </a:path>
              </a:pathLst>
            </a:custGeom>
            <a:solidFill>
              <a:srgbClr val="4329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97788" y="1777275"/>
              <a:ext cx="2522220" cy="2127250"/>
            </a:xfrm>
            <a:custGeom>
              <a:avLst/>
              <a:gdLst/>
              <a:ahLst/>
              <a:cxnLst/>
              <a:rect l="l" t="t" r="r" b="b"/>
              <a:pathLst>
                <a:path w="2522220" h="2127250">
                  <a:moveTo>
                    <a:pt x="203479" y="558584"/>
                  </a:moveTo>
                  <a:lnTo>
                    <a:pt x="0" y="612686"/>
                  </a:lnTo>
                  <a:lnTo>
                    <a:pt x="66916" y="865974"/>
                  </a:lnTo>
                  <a:lnTo>
                    <a:pt x="89954" y="860082"/>
                  </a:lnTo>
                  <a:lnTo>
                    <a:pt x="203479" y="558584"/>
                  </a:lnTo>
                  <a:close/>
                </a:path>
                <a:path w="2522220" h="2127250">
                  <a:moveTo>
                    <a:pt x="526948" y="472884"/>
                  </a:moveTo>
                  <a:lnTo>
                    <a:pt x="360387" y="516801"/>
                  </a:lnTo>
                  <a:lnTo>
                    <a:pt x="247396" y="818311"/>
                  </a:lnTo>
                  <a:lnTo>
                    <a:pt x="413435" y="774395"/>
                  </a:lnTo>
                  <a:lnTo>
                    <a:pt x="526948" y="472884"/>
                  </a:lnTo>
                  <a:close/>
                </a:path>
                <a:path w="2522220" h="2127250">
                  <a:moveTo>
                    <a:pt x="849884" y="387197"/>
                  </a:moveTo>
                  <a:lnTo>
                    <a:pt x="683869" y="431114"/>
                  </a:lnTo>
                  <a:lnTo>
                    <a:pt x="570865" y="732650"/>
                  </a:lnTo>
                  <a:lnTo>
                    <a:pt x="736904" y="688733"/>
                  </a:lnTo>
                  <a:lnTo>
                    <a:pt x="849884" y="387197"/>
                  </a:lnTo>
                  <a:close/>
                </a:path>
                <a:path w="2522220" h="2127250">
                  <a:moveTo>
                    <a:pt x="1173353" y="301510"/>
                  </a:moveTo>
                  <a:lnTo>
                    <a:pt x="1007351" y="345427"/>
                  </a:lnTo>
                  <a:lnTo>
                    <a:pt x="894346" y="646963"/>
                  </a:lnTo>
                  <a:lnTo>
                    <a:pt x="1060348" y="603046"/>
                  </a:lnTo>
                  <a:lnTo>
                    <a:pt x="1173353" y="301510"/>
                  </a:lnTo>
                  <a:close/>
                </a:path>
                <a:path w="2522220" h="2127250">
                  <a:moveTo>
                    <a:pt x="1496834" y="215849"/>
                  </a:moveTo>
                  <a:lnTo>
                    <a:pt x="1330820" y="259765"/>
                  </a:lnTo>
                  <a:lnTo>
                    <a:pt x="1217269" y="561263"/>
                  </a:lnTo>
                  <a:lnTo>
                    <a:pt x="1383830" y="516801"/>
                  </a:lnTo>
                  <a:lnTo>
                    <a:pt x="1496834" y="215849"/>
                  </a:lnTo>
                  <a:close/>
                </a:path>
                <a:path w="2522220" h="2127250">
                  <a:moveTo>
                    <a:pt x="1820303" y="130162"/>
                  </a:moveTo>
                  <a:lnTo>
                    <a:pt x="1654302" y="174078"/>
                  </a:lnTo>
                  <a:lnTo>
                    <a:pt x="1540751" y="475576"/>
                  </a:lnTo>
                  <a:lnTo>
                    <a:pt x="1707311" y="431114"/>
                  </a:lnTo>
                  <a:lnTo>
                    <a:pt x="1820303" y="130162"/>
                  </a:lnTo>
                  <a:close/>
                </a:path>
                <a:path w="2522220" h="2127250">
                  <a:moveTo>
                    <a:pt x="2143785" y="43916"/>
                  </a:moveTo>
                  <a:lnTo>
                    <a:pt x="1977224" y="88379"/>
                  </a:lnTo>
                  <a:lnTo>
                    <a:pt x="1864220" y="389369"/>
                  </a:lnTo>
                  <a:lnTo>
                    <a:pt x="2030780" y="345414"/>
                  </a:lnTo>
                  <a:lnTo>
                    <a:pt x="2143785" y="43916"/>
                  </a:lnTo>
                  <a:close/>
                </a:path>
                <a:path w="2522220" h="2127250">
                  <a:moveTo>
                    <a:pt x="2378329" y="253326"/>
                  </a:moveTo>
                  <a:lnTo>
                    <a:pt x="2310866" y="0"/>
                  </a:lnTo>
                  <a:lnTo>
                    <a:pt x="2300706" y="2692"/>
                  </a:lnTo>
                  <a:lnTo>
                    <a:pt x="2187702" y="303682"/>
                  </a:lnTo>
                  <a:lnTo>
                    <a:pt x="2378329" y="253326"/>
                  </a:lnTo>
                  <a:close/>
                </a:path>
                <a:path w="2522220" h="2127250">
                  <a:moveTo>
                    <a:pt x="2378710" y="1059497"/>
                  </a:moveTo>
                  <a:lnTo>
                    <a:pt x="2378329" y="1051814"/>
                  </a:lnTo>
                  <a:lnTo>
                    <a:pt x="2375636" y="1042835"/>
                  </a:lnTo>
                  <a:lnTo>
                    <a:pt x="2367686" y="1037247"/>
                  </a:lnTo>
                  <a:lnTo>
                    <a:pt x="2357564" y="1037247"/>
                  </a:lnTo>
                  <a:lnTo>
                    <a:pt x="2355875" y="1037463"/>
                  </a:lnTo>
                  <a:lnTo>
                    <a:pt x="2354249" y="1037907"/>
                  </a:lnTo>
                  <a:lnTo>
                    <a:pt x="1760855" y="1195336"/>
                  </a:lnTo>
                  <a:lnTo>
                    <a:pt x="1722831" y="1051801"/>
                  </a:lnTo>
                  <a:lnTo>
                    <a:pt x="1722831" y="1204976"/>
                  </a:lnTo>
                  <a:lnTo>
                    <a:pt x="1072680" y="1377950"/>
                  </a:lnTo>
                  <a:lnTo>
                    <a:pt x="970394" y="991819"/>
                  </a:lnTo>
                  <a:lnTo>
                    <a:pt x="967701" y="981659"/>
                  </a:lnTo>
                  <a:lnTo>
                    <a:pt x="1617853" y="809218"/>
                  </a:lnTo>
                  <a:lnTo>
                    <a:pt x="1722831" y="1204976"/>
                  </a:lnTo>
                  <a:lnTo>
                    <a:pt x="1722831" y="1051801"/>
                  </a:lnTo>
                  <a:lnTo>
                    <a:pt x="1658569" y="809218"/>
                  </a:lnTo>
                  <a:lnTo>
                    <a:pt x="1655876" y="799058"/>
                  </a:lnTo>
                  <a:lnTo>
                    <a:pt x="2249271" y="641591"/>
                  </a:lnTo>
                  <a:lnTo>
                    <a:pt x="2261260" y="633107"/>
                  </a:lnTo>
                  <a:lnTo>
                    <a:pt x="2263559" y="620217"/>
                  </a:lnTo>
                  <a:lnTo>
                    <a:pt x="2257679" y="608418"/>
                  </a:lnTo>
                  <a:lnTo>
                    <a:pt x="2245068" y="603250"/>
                  </a:lnTo>
                  <a:lnTo>
                    <a:pt x="2243175" y="603250"/>
                  </a:lnTo>
                  <a:lnTo>
                    <a:pt x="2241181" y="603529"/>
                  </a:lnTo>
                  <a:lnTo>
                    <a:pt x="2239073" y="604113"/>
                  </a:lnTo>
                  <a:lnTo>
                    <a:pt x="318096" y="1113396"/>
                  </a:lnTo>
                  <a:lnTo>
                    <a:pt x="306082" y="1121956"/>
                  </a:lnTo>
                  <a:lnTo>
                    <a:pt x="303834" y="1134999"/>
                  </a:lnTo>
                  <a:lnTo>
                    <a:pt x="309880" y="1146924"/>
                  </a:lnTo>
                  <a:lnTo>
                    <a:pt x="322719" y="1152144"/>
                  </a:lnTo>
                  <a:lnTo>
                    <a:pt x="324472" y="1152144"/>
                  </a:lnTo>
                  <a:lnTo>
                    <a:pt x="326326" y="1151902"/>
                  </a:lnTo>
                  <a:lnTo>
                    <a:pt x="328256" y="1151420"/>
                  </a:lnTo>
                  <a:lnTo>
                    <a:pt x="929678" y="991819"/>
                  </a:lnTo>
                  <a:lnTo>
                    <a:pt x="1034656" y="1387589"/>
                  </a:lnTo>
                  <a:lnTo>
                    <a:pt x="433235" y="1547190"/>
                  </a:lnTo>
                  <a:lnTo>
                    <a:pt x="421157" y="1555953"/>
                  </a:lnTo>
                  <a:lnTo>
                    <a:pt x="418782" y="1568970"/>
                  </a:lnTo>
                  <a:lnTo>
                    <a:pt x="424751" y="1580781"/>
                  </a:lnTo>
                  <a:lnTo>
                    <a:pt x="437680" y="1585937"/>
                  </a:lnTo>
                  <a:lnTo>
                    <a:pt x="439470" y="1585937"/>
                  </a:lnTo>
                  <a:lnTo>
                    <a:pt x="1225156" y="1377950"/>
                  </a:lnTo>
                  <a:lnTo>
                    <a:pt x="1913775" y="1195336"/>
                  </a:lnTo>
                  <a:lnTo>
                    <a:pt x="2363863" y="1075931"/>
                  </a:lnTo>
                  <a:lnTo>
                    <a:pt x="2376119" y="1066673"/>
                  </a:lnTo>
                  <a:lnTo>
                    <a:pt x="2378710" y="1059497"/>
                  </a:lnTo>
                  <a:close/>
                </a:path>
                <a:path w="2522220" h="2127250">
                  <a:moveTo>
                    <a:pt x="2426373" y="1234567"/>
                  </a:moveTo>
                  <a:lnTo>
                    <a:pt x="2420480" y="1222692"/>
                  </a:lnTo>
                  <a:lnTo>
                    <a:pt x="2407882" y="1217523"/>
                  </a:lnTo>
                  <a:lnTo>
                    <a:pt x="2405989" y="1217523"/>
                  </a:lnTo>
                  <a:lnTo>
                    <a:pt x="2403983" y="1217803"/>
                  </a:lnTo>
                  <a:lnTo>
                    <a:pt x="2401887" y="1218387"/>
                  </a:lnTo>
                  <a:lnTo>
                    <a:pt x="480910" y="1727669"/>
                  </a:lnTo>
                  <a:lnTo>
                    <a:pt x="469239" y="1736178"/>
                  </a:lnTo>
                  <a:lnTo>
                    <a:pt x="466712" y="1749145"/>
                  </a:lnTo>
                  <a:lnTo>
                    <a:pt x="472617" y="1761020"/>
                  </a:lnTo>
                  <a:lnTo>
                    <a:pt x="486244" y="1766214"/>
                  </a:lnTo>
                  <a:lnTo>
                    <a:pt x="489483" y="1766214"/>
                  </a:lnTo>
                  <a:lnTo>
                    <a:pt x="491070" y="1765693"/>
                  </a:lnTo>
                  <a:lnTo>
                    <a:pt x="2412085" y="1256411"/>
                  </a:lnTo>
                  <a:lnTo>
                    <a:pt x="2424061" y="1247622"/>
                  </a:lnTo>
                  <a:lnTo>
                    <a:pt x="2426373" y="1234567"/>
                  </a:lnTo>
                  <a:close/>
                </a:path>
                <a:path w="2522220" h="2127250">
                  <a:moveTo>
                    <a:pt x="2474188" y="1414729"/>
                  </a:moveTo>
                  <a:lnTo>
                    <a:pt x="2468194" y="1402803"/>
                  </a:lnTo>
                  <a:lnTo>
                    <a:pt x="2455240" y="1397584"/>
                  </a:lnTo>
                  <a:lnTo>
                    <a:pt x="2453449" y="1397584"/>
                  </a:lnTo>
                  <a:lnTo>
                    <a:pt x="529094" y="1908149"/>
                  </a:lnTo>
                  <a:lnTo>
                    <a:pt x="514438" y="1929638"/>
                  </a:lnTo>
                  <a:lnTo>
                    <a:pt x="520293" y="1941525"/>
                  </a:lnTo>
                  <a:lnTo>
                    <a:pt x="533908" y="1946719"/>
                  </a:lnTo>
                  <a:lnTo>
                    <a:pt x="535533" y="1946719"/>
                  </a:lnTo>
                  <a:lnTo>
                    <a:pt x="537146" y="1946173"/>
                  </a:lnTo>
                  <a:lnTo>
                    <a:pt x="538734" y="1946173"/>
                  </a:lnTo>
                  <a:lnTo>
                    <a:pt x="2459748" y="1436331"/>
                  </a:lnTo>
                  <a:lnTo>
                    <a:pt x="2471839" y="1427772"/>
                  </a:lnTo>
                  <a:lnTo>
                    <a:pt x="2474188" y="1414729"/>
                  </a:lnTo>
                  <a:close/>
                </a:path>
                <a:path w="2522220" h="2127250">
                  <a:moveTo>
                    <a:pt x="2522118" y="1595208"/>
                  </a:moveTo>
                  <a:lnTo>
                    <a:pt x="2516136" y="1583283"/>
                  </a:lnTo>
                  <a:lnTo>
                    <a:pt x="2503322" y="1578063"/>
                  </a:lnTo>
                  <a:lnTo>
                    <a:pt x="2501557" y="1578063"/>
                  </a:lnTo>
                  <a:lnTo>
                    <a:pt x="576757" y="2088616"/>
                  </a:lnTo>
                  <a:lnTo>
                    <a:pt x="562102" y="2110117"/>
                  </a:lnTo>
                  <a:lnTo>
                    <a:pt x="567956" y="2121992"/>
                  </a:lnTo>
                  <a:lnTo>
                    <a:pt x="581583" y="2127199"/>
                  </a:lnTo>
                  <a:lnTo>
                    <a:pt x="583196" y="2127199"/>
                  </a:lnTo>
                  <a:lnTo>
                    <a:pt x="585330" y="2126640"/>
                  </a:lnTo>
                  <a:lnTo>
                    <a:pt x="586955" y="2126132"/>
                  </a:lnTo>
                  <a:lnTo>
                    <a:pt x="2507411" y="1616811"/>
                  </a:lnTo>
                  <a:lnTo>
                    <a:pt x="2519718" y="1608251"/>
                  </a:lnTo>
                  <a:lnTo>
                    <a:pt x="2522118" y="15952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87742" y="1779968"/>
              <a:ext cx="2211070" cy="857885"/>
            </a:xfrm>
            <a:custGeom>
              <a:avLst/>
              <a:gdLst/>
              <a:ahLst/>
              <a:cxnLst/>
              <a:rect l="l" t="t" r="r" b="b"/>
              <a:pathLst>
                <a:path w="2211070" h="857885">
                  <a:moveTo>
                    <a:pt x="270433" y="514108"/>
                  </a:moveTo>
                  <a:lnTo>
                    <a:pt x="113525" y="555891"/>
                  </a:lnTo>
                  <a:lnTo>
                    <a:pt x="0" y="857389"/>
                  </a:lnTo>
                  <a:lnTo>
                    <a:pt x="157441" y="815619"/>
                  </a:lnTo>
                  <a:lnTo>
                    <a:pt x="270433" y="514108"/>
                  </a:lnTo>
                  <a:close/>
                </a:path>
                <a:path w="2211070" h="857885">
                  <a:moveTo>
                    <a:pt x="593915" y="428421"/>
                  </a:moveTo>
                  <a:lnTo>
                    <a:pt x="436994" y="470192"/>
                  </a:lnTo>
                  <a:lnTo>
                    <a:pt x="323481" y="771702"/>
                  </a:lnTo>
                  <a:lnTo>
                    <a:pt x="480910" y="729957"/>
                  </a:lnTo>
                  <a:lnTo>
                    <a:pt x="593915" y="428421"/>
                  </a:lnTo>
                  <a:close/>
                </a:path>
                <a:path w="2211070" h="857885">
                  <a:moveTo>
                    <a:pt x="917397" y="342734"/>
                  </a:moveTo>
                  <a:lnTo>
                    <a:pt x="759929" y="384505"/>
                  </a:lnTo>
                  <a:lnTo>
                    <a:pt x="646950" y="686041"/>
                  </a:lnTo>
                  <a:lnTo>
                    <a:pt x="804392" y="644271"/>
                  </a:lnTo>
                  <a:lnTo>
                    <a:pt x="917397" y="342734"/>
                  </a:lnTo>
                  <a:close/>
                </a:path>
                <a:path w="2211070" h="857885">
                  <a:moveTo>
                    <a:pt x="1240866" y="257073"/>
                  </a:moveTo>
                  <a:lnTo>
                    <a:pt x="1083398" y="298818"/>
                  </a:lnTo>
                  <a:lnTo>
                    <a:pt x="970394" y="600354"/>
                  </a:lnTo>
                  <a:lnTo>
                    <a:pt x="1127315" y="558571"/>
                  </a:lnTo>
                  <a:lnTo>
                    <a:pt x="1240866" y="257073"/>
                  </a:lnTo>
                  <a:close/>
                </a:path>
                <a:path w="2211070" h="857885">
                  <a:moveTo>
                    <a:pt x="1564347" y="171386"/>
                  </a:moveTo>
                  <a:lnTo>
                    <a:pt x="1406880" y="213156"/>
                  </a:lnTo>
                  <a:lnTo>
                    <a:pt x="1293876" y="514108"/>
                  </a:lnTo>
                  <a:lnTo>
                    <a:pt x="1450797" y="472884"/>
                  </a:lnTo>
                  <a:lnTo>
                    <a:pt x="1564347" y="171386"/>
                  </a:lnTo>
                  <a:close/>
                </a:path>
                <a:path w="2211070" h="857885">
                  <a:moveTo>
                    <a:pt x="1887270" y="85686"/>
                  </a:moveTo>
                  <a:lnTo>
                    <a:pt x="1730349" y="127469"/>
                  </a:lnTo>
                  <a:lnTo>
                    <a:pt x="1617357" y="428421"/>
                  </a:lnTo>
                  <a:lnTo>
                    <a:pt x="1774266" y="386676"/>
                  </a:lnTo>
                  <a:lnTo>
                    <a:pt x="1887270" y="85686"/>
                  </a:lnTo>
                  <a:close/>
                </a:path>
                <a:path w="2211070" h="857885">
                  <a:moveTo>
                    <a:pt x="2210752" y="0"/>
                  </a:moveTo>
                  <a:lnTo>
                    <a:pt x="2053831" y="41224"/>
                  </a:lnTo>
                  <a:lnTo>
                    <a:pt x="1940826" y="342722"/>
                  </a:lnTo>
                  <a:lnTo>
                    <a:pt x="2097747" y="300990"/>
                  </a:lnTo>
                  <a:lnTo>
                    <a:pt x="2210752" y="0"/>
                  </a:lnTo>
                  <a:close/>
                </a:path>
              </a:pathLst>
            </a:custGeom>
            <a:solidFill>
              <a:srgbClr val="4329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7984" y="1096085"/>
              <a:ext cx="2262505" cy="1287780"/>
            </a:xfrm>
            <a:custGeom>
              <a:avLst/>
              <a:gdLst/>
              <a:ahLst/>
              <a:cxnLst/>
              <a:rect l="l" t="t" r="r" b="b"/>
              <a:pathLst>
                <a:path w="2262505" h="1287780">
                  <a:moveTo>
                    <a:pt x="304190" y="1194790"/>
                  </a:moveTo>
                  <a:lnTo>
                    <a:pt x="20866" y="1041082"/>
                  </a:lnTo>
                  <a:lnTo>
                    <a:pt x="0" y="1051788"/>
                  </a:lnTo>
                  <a:lnTo>
                    <a:pt x="115138" y="1287437"/>
                  </a:lnTo>
                  <a:lnTo>
                    <a:pt x="304190" y="1194790"/>
                  </a:lnTo>
                  <a:close/>
                </a:path>
                <a:path w="2262505" h="1287780">
                  <a:moveTo>
                    <a:pt x="604621" y="1047521"/>
                  </a:moveTo>
                  <a:lnTo>
                    <a:pt x="321335" y="894359"/>
                  </a:lnTo>
                  <a:lnTo>
                    <a:pt x="167081" y="969848"/>
                  </a:lnTo>
                  <a:lnTo>
                    <a:pt x="449846" y="1123010"/>
                  </a:lnTo>
                  <a:lnTo>
                    <a:pt x="604621" y="1047521"/>
                  </a:lnTo>
                  <a:close/>
                </a:path>
                <a:path w="2262505" h="1287780">
                  <a:moveTo>
                    <a:pt x="905052" y="900239"/>
                  </a:moveTo>
                  <a:lnTo>
                    <a:pt x="622287" y="747077"/>
                  </a:lnTo>
                  <a:lnTo>
                    <a:pt x="467550" y="822579"/>
                  </a:lnTo>
                  <a:lnTo>
                    <a:pt x="750824" y="976287"/>
                  </a:lnTo>
                  <a:lnTo>
                    <a:pt x="905052" y="900239"/>
                  </a:lnTo>
                  <a:close/>
                </a:path>
                <a:path w="2262505" h="1287780">
                  <a:moveTo>
                    <a:pt x="1205522" y="752970"/>
                  </a:moveTo>
                  <a:lnTo>
                    <a:pt x="922756" y="599808"/>
                  </a:lnTo>
                  <a:lnTo>
                    <a:pt x="767981" y="675309"/>
                  </a:lnTo>
                  <a:lnTo>
                    <a:pt x="1051267" y="829017"/>
                  </a:lnTo>
                  <a:lnTo>
                    <a:pt x="1205522" y="752970"/>
                  </a:lnTo>
                  <a:close/>
                </a:path>
                <a:path w="2262505" h="1287780">
                  <a:moveTo>
                    <a:pt x="1505966" y="606209"/>
                  </a:moveTo>
                  <a:lnTo>
                    <a:pt x="1223200" y="452539"/>
                  </a:lnTo>
                  <a:lnTo>
                    <a:pt x="1068412" y="528027"/>
                  </a:lnTo>
                  <a:lnTo>
                    <a:pt x="1351737" y="681748"/>
                  </a:lnTo>
                  <a:lnTo>
                    <a:pt x="1505966" y="606209"/>
                  </a:lnTo>
                  <a:close/>
                </a:path>
                <a:path w="2262505" h="1287780">
                  <a:moveTo>
                    <a:pt x="1806397" y="458939"/>
                  </a:moveTo>
                  <a:lnTo>
                    <a:pt x="1523631" y="305257"/>
                  </a:lnTo>
                  <a:lnTo>
                    <a:pt x="1368856" y="381304"/>
                  </a:lnTo>
                  <a:lnTo>
                    <a:pt x="1652168" y="534466"/>
                  </a:lnTo>
                  <a:lnTo>
                    <a:pt x="1806397" y="458939"/>
                  </a:lnTo>
                  <a:close/>
                </a:path>
                <a:path w="2262505" h="1287780">
                  <a:moveTo>
                    <a:pt x="2106828" y="311670"/>
                  </a:moveTo>
                  <a:lnTo>
                    <a:pt x="1824062" y="158508"/>
                  </a:lnTo>
                  <a:lnTo>
                    <a:pt x="1669288" y="234035"/>
                  </a:lnTo>
                  <a:lnTo>
                    <a:pt x="1952599" y="387197"/>
                  </a:lnTo>
                  <a:lnTo>
                    <a:pt x="2106828" y="311670"/>
                  </a:lnTo>
                  <a:close/>
                </a:path>
                <a:path w="2262505" h="1287780">
                  <a:moveTo>
                    <a:pt x="2262136" y="235623"/>
                  </a:moveTo>
                  <a:lnTo>
                    <a:pt x="2146998" y="0"/>
                  </a:lnTo>
                  <a:lnTo>
                    <a:pt x="1969719" y="86766"/>
                  </a:lnTo>
                  <a:lnTo>
                    <a:pt x="2253043" y="240449"/>
                  </a:lnTo>
                  <a:lnTo>
                    <a:pt x="2262136" y="2356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8850" y="1182852"/>
              <a:ext cx="2232660" cy="1108075"/>
            </a:xfrm>
            <a:custGeom>
              <a:avLst/>
              <a:gdLst/>
              <a:ahLst/>
              <a:cxnLst/>
              <a:rect l="l" t="t" r="r" b="b"/>
              <a:pathLst>
                <a:path w="2232660" h="1108075">
                  <a:moveTo>
                    <a:pt x="428980" y="1036243"/>
                  </a:moveTo>
                  <a:lnTo>
                    <a:pt x="146215" y="883081"/>
                  </a:lnTo>
                  <a:lnTo>
                    <a:pt x="0" y="954316"/>
                  </a:lnTo>
                  <a:lnTo>
                    <a:pt x="283324" y="1108024"/>
                  </a:lnTo>
                  <a:lnTo>
                    <a:pt x="428980" y="1036243"/>
                  </a:lnTo>
                  <a:close/>
                </a:path>
                <a:path w="2232660" h="1108075">
                  <a:moveTo>
                    <a:pt x="729957" y="889520"/>
                  </a:moveTo>
                  <a:lnTo>
                    <a:pt x="446684" y="735812"/>
                  </a:lnTo>
                  <a:lnTo>
                    <a:pt x="300469" y="807593"/>
                  </a:lnTo>
                  <a:lnTo>
                    <a:pt x="583755" y="960755"/>
                  </a:lnTo>
                  <a:lnTo>
                    <a:pt x="729957" y="889520"/>
                  </a:lnTo>
                  <a:close/>
                </a:path>
                <a:path w="2232660" h="1108075">
                  <a:moveTo>
                    <a:pt x="1030401" y="742251"/>
                  </a:moveTo>
                  <a:lnTo>
                    <a:pt x="747115" y="588543"/>
                  </a:lnTo>
                  <a:lnTo>
                    <a:pt x="601421" y="660311"/>
                  </a:lnTo>
                  <a:lnTo>
                    <a:pt x="884186" y="813473"/>
                  </a:lnTo>
                  <a:lnTo>
                    <a:pt x="1030401" y="742251"/>
                  </a:lnTo>
                  <a:close/>
                </a:path>
                <a:path w="2232660" h="1108075">
                  <a:moveTo>
                    <a:pt x="1330871" y="594982"/>
                  </a:moveTo>
                  <a:lnTo>
                    <a:pt x="1047546" y="441261"/>
                  </a:lnTo>
                  <a:lnTo>
                    <a:pt x="901890" y="513041"/>
                  </a:lnTo>
                  <a:lnTo>
                    <a:pt x="1184656" y="666203"/>
                  </a:lnTo>
                  <a:lnTo>
                    <a:pt x="1330871" y="594982"/>
                  </a:lnTo>
                  <a:close/>
                </a:path>
                <a:path w="2232660" h="1108075">
                  <a:moveTo>
                    <a:pt x="1631302" y="447700"/>
                  </a:moveTo>
                  <a:lnTo>
                    <a:pt x="1347990" y="294538"/>
                  </a:lnTo>
                  <a:lnTo>
                    <a:pt x="1202334" y="365772"/>
                  </a:lnTo>
                  <a:lnTo>
                    <a:pt x="1485099" y="519442"/>
                  </a:lnTo>
                  <a:lnTo>
                    <a:pt x="1631302" y="447700"/>
                  </a:lnTo>
                  <a:close/>
                </a:path>
                <a:path w="2232660" h="1108075">
                  <a:moveTo>
                    <a:pt x="1931733" y="300431"/>
                  </a:moveTo>
                  <a:lnTo>
                    <a:pt x="1648421" y="147269"/>
                  </a:lnTo>
                  <a:lnTo>
                    <a:pt x="1502765" y="218490"/>
                  </a:lnTo>
                  <a:lnTo>
                    <a:pt x="1785531" y="372173"/>
                  </a:lnTo>
                  <a:lnTo>
                    <a:pt x="1931733" y="300431"/>
                  </a:lnTo>
                  <a:close/>
                </a:path>
                <a:path w="2232660" h="1108075">
                  <a:moveTo>
                    <a:pt x="2232177" y="153682"/>
                  </a:moveTo>
                  <a:lnTo>
                    <a:pt x="1948853" y="0"/>
                  </a:lnTo>
                  <a:lnTo>
                    <a:pt x="1803196" y="71742"/>
                  </a:lnTo>
                  <a:lnTo>
                    <a:pt x="2085962" y="224904"/>
                  </a:lnTo>
                  <a:lnTo>
                    <a:pt x="2232177" y="153682"/>
                  </a:lnTo>
                  <a:close/>
                </a:path>
              </a:pathLst>
            </a:custGeom>
            <a:solidFill>
              <a:srgbClr val="4329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7352" y="2358824"/>
              <a:ext cx="69673" cy="7070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3375907"/>
              <a:ext cx="4872759" cy="8943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77683"/>
            <a:ext cx="7993807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120" dirty="0">
                <a:solidFill>
                  <a:srgbClr val="432918"/>
                </a:solidFill>
              </a:rPr>
              <a:t>Histogram </a:t>
            </a:r>
            <a:r>
              <a:rPr sz="3800" dirty="0">
                <a:solidFill>
                  <a:srgbClr val="432918"/>
                </a:solidFill>
              </a:rPr>
              <a:t>of</a:t>
            </a:r>
            <a:r>
              <a:rPr sz="3800" spc="-120" dirty="0">
                <a:solidFill>
                  <a:srgbClr val="432918"/>
                </a:solidFill>
              </a:rPr>
              <a:t> </a:t>
            </a:r>
            <a:r>
              <a:rPr sz="3800" dirty="0">
                <a:solidFill>
                  <a:srgbClr val="432918"/>
                </a:solidFill>
              </a:rPr>
              <a:t>DEPENDENT VARIABLE</a:t>
            </a:r>
            <a:r>
              <a:rPr lang="en-US" sz="3800" dirty="0">
                <a:solidFill>
                  <a:srgbClr val="432918"/>
                </a:solidFill>
              </a:rPr>
              <a:t>(Lo</a:t>
            </a:r>
            <a:r>
              <a:rPr lang="en-US" altLang="zh-TW" sz="3800" dirty="0">
                <a:solidFill>
                  <a:srgbClr val="432918"/>
                </a:solidFill>
              </a:rPr>
              <a:t>g)</a:t>
            </a:r>
            <a:endParaRPr sz="3800" dirty="0"/>
          </a:p>
        </p:txBody>
      </p:sp>
      <p:sp>
        <p:nvSpPr>
          <p:cNvPr id="4" name="object 4"/>
          <p:cNvSpPr txBox="1"/>
          <p:nvPr/>
        </p:nvSpPr>
        <p:spPr>
          <a:xfrm>
            <a:off x="159593" y="140724"/>
            <a:ext cx="720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0" dirty="0">
                <a:solidFill>
                  <a:srgbClr val="9F785F"/>
                </a:solidFill>
                <a:latin typeface="Calibri"/>
                <a:cs typeface="Calibri"/>
              </a:rPr>
              <a:t>APPENDIX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Picture 5" descr="Chart, line chart, histogram&#10;&#10;Description automatically generated">
            <a:extLst>
              <a:ext uri="{FF2B5EF4-FFF2-40B4-BE49-F238E27FC236}">
                <a16:creationId xmlns:a16="http://schemas.microsoft.com/office/drawing/2014/main" id="{200A45E0-73F4-EE4E-9967-B67C67687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829" y="982203"/>
            <a:ext cx="5943600" cy="4064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8025" y="478155"/>
            <a:ext cx="9144000" cy="4187190"/>
            <a:chOff x="0" y="17"/>
            <a:chExt cx="9144000" cy="4187190"/>
          </a:xfrm>
        </p:grpSpPr>
        <p:sp>
          <p:nvSpPr>
            <p:cNvPr id="3" name="object 3"/>
            <p:cNvSpPr/>
            <p:nvPr/>
          </p:nvSpPr>
          <p:spPr>
            <a:xfrm>
              <a:off x="0" y="25"/>
              <a:ext cx="9144000" cy="4187190"/>
            </a:xfrm>
            <a:custGeom>
              <a:avLst/>
              <a:gdLst/>
              <a:ahLst/>
              <a:cxnLst/>
              <a:rect l="l" t="t" r="r" b="b"/>
              <a:pathLst>
                <a:path w="9144000" h="4187190">
                  <a:moveTo>
                    <a:pt x="9144000" y="4052697"/>
                  </a:moveTo>
                  <a:lnTo>
                    <a:pt x="5139918" y="4039273"/>
                  </a:lnTo>
                  <a:lnTo>
                    <a:pt x="5139918" y="0"/>
                  </a:lnTo>
                  <a:lnTo>
                    <a:pt x="3489922" y="0"/>
                  </a:lnTo>
                  <a:lnTo>
                    <a:pt x="0" y="3324783"/>
                  </a:lnTo>
                  <a:lnTo>
                    <a:pt x="0" y="4153395"/>
                  </a:lnTo>
                  <a:lnTo>
                    <a:pt x="5139918" y="4184421"/>
                  </a:lnTo>
                  <a:lnTo>
                    <a:pt x="5139918" y="4187126"/>
                  </a:lnTo>
                  <a:lnTo>
                    <a:pt x="9144000" y="4187126"/>
                  </a:lnTo>
                  <a:lnTo>
                    <a:pt x="9144000" y="4052697"/>
                  </a:lnTo>
                  <a:close/>
                </a:path>
              </a:pathLst>
            </a:custGeom>
            <a:solidFill>
              <a:srgbClr val="F6B8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7"/>
              <a:ext cx="9144000" cy="4145279"/>
            </a:xfrm>
            <a:custGeom>
              <a:avLst/>
              <a:gdLst/>
              <a:ahLst/>
              <a:cxnLst/>
              <a:rect l="l" t="t" r="r" b="b"/>
              <a:pathLst>
                <a:path w="9144000" h="4145279">
                  <a:moveTo>
                    <a:pt x="0" y="4145286"/>
                  </a:moveTo>
                  <a:lnTo>
                    <a:pt x="0" y="3440810"/>
                  </a:lnTo>
                  <a:lnTo>
                    <a:pt x="4127553" y="0"/>
                  </a:lnTo>
                  <a:lnTo>
                    <a:pt x="5415747" y="0"/>
                  </a:lnTo>
                  <a:lnTo>
                    <a:pt x="5139922" y="162367"/>
                  </a:lnTo>
                  <a:lnTo>
                    <a:pt x="5139922" y="3390349"/>
                  </a:lnTo>
                  <a:lnTo>
                    <a:pt x="9143999" y="3390349"/>
                  </a:lnTo>
                  <a:lnTo>
                    <a:pt x="9143999" y="4036570"/>
                  </a:lnTo>
                  <a:lnTo>
                    <a:pt x="5139922" y="4036570"/>
                  </a:lnTo>
                  <a:lnTo>
                    <a:pt x="0" y="4145286"/>
                  </a:lnTo>
                  <a:close/>
                </a:path>
                <a:path w="9144000" h="4145279">
                  <a:moveTo>
                    <a:pt x="9143999" y="3390349"/>
                  </a:moveTo>
                  <a:lnTo>
                    <a:pt x="5139922" y="3390349"/>
                  </a:lnTo>
                  <a:lnTo>
                    <a:pt x="9143999" y="2885473"/>
                  </a:lnTo>
                  <a:lnTo>
                    <a:pt x="9143999" y="3390349"/>
                  </a:lnTo>
                  <a:close/>
                </a:path>
                <a:path w="9144000" h="4145279">
                  <a:moveTo>
                    <a:pt x="9143999" y="4052701"/>
                  </a:moveTo>
                  <a:lnTo>
                    <a:pt x="5139922" y="4036570"/>
                  </a:lnTo>
                  <a:lnTo>
                    <a:pt x="9143999" y="4036570"/>
                  </a:lnTo>
                  <a:lnTo>
                    <a:pt x="9143999" y="4052701"/>
                  </a:lnTo>
                  <a:close/>
                </a:path>
              </a:pathLst>
            </a:custGeom>
            <a:solidFill>
              <a:srgbClr val="F9C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7"/>
              <a:ext cx="9144000" cy="4085590"/>
            </a:xfrm>
            <a:custGeom>
              <a:avLst/>
              <a:gdLst/>
              <a:ahLst/>
              <a:cxnLst/>
              <a:rect l="l" t="t" r="r" b="b"/>
              <a:pathLst>
                <a:path w="9144000" h="4085590">
                  <a:moveTo>
                    <a:pt x="0" y="4085300"/>
                  </a:moveTo>
                  <a:lnTo>
                    <a:pt x="0" y="3465316"/>
                  </a:lnTo>
                  <a:lnTo>
                    <a:pt x="5139922" y="162367"/>
                  </a:lnTo>
                  <a:lnTo>
                    <a:pt x="5139922" y="161305"/>
                  </a:lnTo>
                  <a:lnTo>
                    <a:pt x="5415747" y="0"/>
                  </a:lnTo>
                  <a:lnTo>
                    <a:pt x="9143999" y="0"/>
                  </a:lnTo>
                  <a:lnTo>
                    <a:pt x="9143999" y="2884434"/>
                  </a:lnTo>
                  <a:lnTo>
                    <a:pt x="5219058" y="3390349"/>
                  </a:lnTo>
                  <a:lnTo>
                    <a:pt x="5139922" y="3390349"/>
                  </a:lnTo>
                  <a:lnTo>
                    <a:pt x="0" y="4085300"/>
                  </a:lnTo>
                  <a:close/>
                </a:path>
                <a:path w="9144000" h="4085590">
                  <a:moveTo>
                    <a:pt x="5139922" y="3400550"/>
                  </a:moveTo>
                  <a:lnTo>
                    <a:pt x="5139922" y="3390349"/>
                  </a:lnTo>
                  <a:lnTo>
                    <a:pt x="5219058" y="3390349"/>
                  </a:lnTo>
                  <a:lnTo>
                    <a:pt x="5139922" y="3400550"/>
                  </a:lnTo>
                  <a:close/>
                </a:path>
              </a:pathLst>
            </a:custGeom>
            <a:solidFill>
              <a:srgbClr val="FAE3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4875" y="335451"/>
            <a:ext cx="127254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610" dirty="0">
                <a:solidFill>
                  <a:srgbClr val="432918"/>
                </a:solidFill>
              </a:rPr>
              <a:t>AGENDA</a:t>
            </a:r>
            <a:endParaRPr sz="38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938" y="1764116"/>
            <a:ext cx="2293427" cy="310287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 rot="21180000">
            <a:off x="4299332" y="1570341"/>
            <a:ext cx="758046" cy="514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050"/>
              </a:lnSpc>
            </a:pPr>
            <a:r>
              <a:rPr sz="3800" spc="-150" dirty="0">
                <a:solidFill>
                  <a:srgbClr val="432918"/>
                </a:solidFill>
                <a:latin typeface="Calibri"/>
                <a:cs typeface="Calibri"/>
              </a:rPr>
              <a:t>02.</a:t>
            </a:r>
            <a:endParaRPr sz="38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 rot="21180000">
            <a:off x="2825043" y="1797446"/>
            <a:ext cx="707509" cy="514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050"/>
              </a:lnSpc>
            </a:pPr>
            <a:r>
              <a:rPr sz="3800" spc="-335" dirty="0">
                <a:solidFill>
                  <a:srgbClr val="432918"/>
                </a:solidFill>
                <a:latin typeface="Calibri"/>
                <a:cs typeface="Calibri"/>
              </a:rPr>
              <a:t>01.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 rot="21180000">
            <a:off x="3353569" y="1826718"/>
            <a:ext cx="1047753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65"/>
              </a:lnSpc>
            </a:pPr>
            <a:r>
              <a:rPr lang="en-US" sz="2400" spc="-125" dirty="0">
                <a:solidFill>
                  <a:srgbClr val="432918"/>
                </a:solidFill>
                <a:latin typeface="Calibri"/>
                <a:cs typeface="Calibri"/>
              </a:rPr>
              <a:t>INTRO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 rot="21180000">
            <a:off x="4791040" y="2464459"/>
            <a:ext cx="1007785" cy="312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spc="-375" dirty="0">
                <a:solidFill>
                  <a:srgbClr val="432918"/>
                </a:solidFill>
                <a:latin typeface="Calibri"/>
                <a:cs typeface="Calibri"/>
              </a:rPr>
              <a:t>F</a:t>
            </a:r>
            <a:r>
              <a:rPr lang="en-US" sz="2400" spc="-375" dirty="0">
                <a:solidFill>
                  <a:srgbClr val="432918"/>
                </a:solidFill>
                <a:latin typeface="Calibri"/>
                <a:cs typeface="Calibri"/>
              </a:rPr>
              <a:t> </a:t>
            </a:r>
            <a:r>
              <a:rPr sz="2400" spc="-375" dirty="0">
                <a:solidFill>
                  <a:srgbClr val="432918"/>
                </a:solidFill>
                <a:latin typeface="Calibri"/>
                <a:cs typeface="Calibri"/>
              </a:rPr>
              <a:t>U</a:t>
            </a:r>
            <a:r>
              <a:rPr lang="en-US" sz="2400" spc="-375" dirty="0">
                <a:solidFill>
                  <a:srgbClr val="432918"/>
                </a:solidFill>
                <a:latin typeface="Calibri"/>
                <a:cs typeface="Calibri"/>
              </a:rPr>
              <a:t> </a:t>
            </a:r>
            <a:r>
              <a:rPr sz="2400" spc="-375" dirty="0">
                <a:solidFill>
                  <a:srgbClr val="432918"/>
                </a:solidFill>
                <a:latin typeface="Calibri"/>
                <a:cs typeface="Calibri"/>
              </a:rPr>
              <a:t>T</a:t>
            </a:r>
            <a:r>
              <a:rPr lang="en-US" sz="2400" spc="-375" dirty="0">
                <a:solidFill>
                  <a:srgbClr val="432918"/>
                </a:solidFill>
                <a:latin typeface="Calibri"/>
                <a:cs typeface="Calibri"/>
              </a:rPr>
              <a:t> </a:t>
            </a:r>
            <a:r>
              <a:rPr sz="2400" spc="-375" dirty="0">
                <a:solidFill>
                  <a:srgbClr val="432918"/>
                </a:solidFill>
                <a:latin typeface="Calibri"/>
                <a:cs typeface="Calibri"/>
              </a:rPr>
              <a:t>U</a:t>
            </a:r>
            <a:r>
              <a:rPr lang="en-US" sz="2400" spc="-375" dirty="0">
                <a:solidFill>
                  <a:srgbClr val="432918"/>
                </a:solidFill>
                <a:latin typeface="Calibri"/>
                <a:cs typeface="Calibri"/>
              </a:rPr>
              <a:t> </a:t>
            </a:r>
            <a:r>
              <a:rPr sz="2400" spc="-375" dirty="0">
                <a:solidFill>
                  <a:srgbClr val="432918"/>
                </a:solidFill>
                <a:latin typeface="Calibri"/>
                <a:cs typeface="Calibri"/>
              </a:rPr>
              <a:t>R</a:t>
            </a:r>
            <a:r>
              <a:rPr lang="en-US" sz="2400" spc="-375" dirty="0">
                <a:solidFill>
                  <a:srgbClr val="432918"/>
                </a:solidFill>
                <a:latin typeface="Calibri"/>
                <a:cs typeface="Calibri"/>
              </a:rPr>
              <a:t> </a:t>
            </a:r>
            <a:r>
              <a:rPr sz="2400" spc="-375" dirty="0">
                <a:solidFill>
                  <a:srgbClr val="432918"/>
                </a:solidFill>
                <a:latin typeface="Calibri"/>
                <a:cs typeface="Calibri"/>
              </a:rPr>
              <a:t>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 rot="21180000">
            <a:off x="6215691" y="2394381"/>
            <a:ext cx="751575" cy="514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050"/>
              </a:lnSpc>
            </a:pPr>
            <a:r>
              <a:rPr sz="3800" spc="-170" dirty="0">
                <a:solidFill>
                  <a:srgbClr val="432918"/>
                </a:solidFill>
                <a:latin typeface="Calibri"/>
                <a:cs typeface="Calibri"/>
              </a:rPr>
              <a:t>05.</a:t>
            </a:r>
            <a:endParaRPr sz="38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 rot="21180000">
            <a:off x="4916783" y="2708924"/>
            <a:ext cx="902504" cy="312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spc="-715" dirty="0">
                <a:solidFill>
                  <a:srgbClr val="432918"/>
                </a:solidFill>
                <a:latin typeface="Calibri"/>
                <a:cs typeface="Calibri"/>
              </a:rPr>
              <a:t>W</a:t>
            </a:r>
            <a:r>
              <a:rPr lang="en-US" sz="2400" spc="-715" dirty="0">
                <a:solidFill>
                  <a:srgbClr val="432918"/>
                </a:solidFill>
                <a:latin typeface="Calibri"/>
                <a:cs typeface="Calibri"/>
              </a:rPr>
              <a:t>    </a:t>
            </a:r>
            <a:r>
              <a:rPr lang="en-US" sz="2400" spc="-265" dirty="0">
                <a:solidFill>
                  <a:srgbClr val="432918"/>
                </a:solidFill>
                <a:latin typeface="Calibri"/>
                <a:cs typeface="Calibri"/>
              </a:rPr>
              <a:t>  O</a:t>
            </a:r>
            <a:r>
              <a:rPr sz="2400" spc="-265" dirty="0">
                <a:solidFill>
                  <a:srgbClr val="432918"/>
                </a:solidFill>
                <a:latin typeface="Calibri"/>
                <a:cs typeface="Calibri"/>
              </a:rPr>
              <a:t>R</a:t>
            </a:r>
            <a:r>
              <a:rPr lang="en-US" sz="2400" spc="-265" dirty="0">
                <a:solidFill>
                  <a:srgbClr val="432918"/>
                </a:solidFill>
                <a:latin typeface="Calibri"/>
                <a:cs typeface="Calibri"/>
              </a:rPr>
              <a:t> </a:t>
            </a:r>
            <a:r>
              <a:rPr sz="2400" spc="-265" dirty="0">
                <a:solidFill>
                  <a:srgbClr val="432918"/>
                </a:solidFill>
                <a:latin typeface="Calibri"/>
                <a:cs typeface="Calibri"/>
              </a:rPr>
              <a:t>K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 rot="21180000">
            <a:off x="4332398" y="2635137"/>
            <a:ext cx="755255" cy="514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050"/>
              </a:lnSpc>
            </a:pPr>
            <a:r>
              <a:rPr sz="3800" spc="-160" dirty="0">
                <a:solidFill>
                  <a:srgbClr val="432918"/>
                </a:solidFill>
                <a:latin typeface="Calibri"/>
                <a:cs typeface="Calibri"/>
              </a:rPr>
              <a:t>04.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 rot="21180000">
            <a:off x="7036905" y="1315153"/>
            <a:ext cx="1377077" cy="312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spc="-280" dirty="0">
                <a:solidFill>
                  <a:srgbClr val="432918"/>
                </a:solidFill>
                <a:latin typeface="Calibri"/>
                <a:cs typeface="Calibri"/>
              </a:rPr>
              <a:t>RE</a:t>
            </a:r>
            <a:r>
              <a:rPr lang="en-US" sz="2400" spc="-280" dirty="0">
                <a:solidFill>
                  <a:srgbClr val="432918"/>
                </a:solidFill>
                <a:latin typeface="Calibri"/>
                <a:cs typeface="Calibri"/>
              </a:rPr>
              <a:t> </a:t>
            </a:r>
            <a:r>
              <a:rPr sz="2400" spc="-280" dirty="0">
                <a:solidFill>
                  <a:srgbClr val="432918"/>
                </a:solidFill>
                <a:latin typeface="Calibri"/>
                <a:cs typeface="Calibri"/>
              </a:rPr>
              <a:t>S</a:t>
            </a:r>
            <a:r>
              <a:rPr lang="en-US" sz="2400" spc="-280" dirty="0">
                <a:solidFill>
                  <a:srgbClr val="432918"/>
                </a:solidFill>
                <a:latin typeface="Calibri"/>
                <a:cs typeface="Calibri"/>
              </a:rPr>
              <a:t> </a:t>
            </a:r>
            <a:r>
              <a:rPr sz="2400" spc="-365" dirty="0">
                <a:solidFill>
                  <a:srgbClr val="432918"/>
                </a:solidFill>
                <a:latin typeface="Calibri"/>
                <a:cs typeface="Calibri"/>
              </a:rPr>
              <a:t>U</a:t>
            </a:r>
            <a:r>
              <a:rPr lang="en-US" sz="2400" spc="-365" dirty="0">
                <a:solidFill>
                  <a:srgbClr val="432918"/>
                </a:solidFill>
                <a:latin typeface="Calibri"/>
                <a:cs typeface="Calibri"/>
              </a:rPr>
              <a:t> </a:t>
            </a:r>
            <a:r>
              <a:rPr sz="2400" spc="-405" dirty="0">
                <a:solidFill>
                  <a:srgbClr val="432918"/>
                </a:solidFill>
                <a:latin typeface="Calibri"/>
                <a:cs typeface="Calibri"/>
              </a:rPr>
              <a:t>L</a:t>
            </a:r>
            <a:r>
              <a:rPr lang="en-US" sz="2400" spc="-405" dirty="0">
                <a:solidFill>
                  <a:srgbClr val="432918"/>
                </a:solidFill>
                <a:latin typeface="Calibri"/>
                <a:cs typeface="Calibri"/>
              </a:rPr>
              <a:t>  </a:t>
            </a:r>
            <a:r>
              <a:rPr sz="2400" spc="-190" dirty="0">
                <a:solidFill>
                  <a:srgbClr val="432918"/>
                </a:solidFill>
                <a:latin typeface="Calibri"/>
                <a:cs typeface="Calibri"/>
              </a:rPr>
              <a:t>TS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 rot="21180000">
            <a:off x="6502211" y="1318399"/>
            <a:ext cx="754790" cy="514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050"/>
              </a:lnSpc>
            </a:pPr>
            <a:r>
              <a:rPr sz="3800" spc="-160" dirty="0">
                <a:solidFill>
                  <a:srgbClr val="432918"/>
                </a:solidFill>
                <a:latin typeface="Calibri"/>
                <a:cs typeface="Calibri"/>
              </a:rPr>
              <a:t>03.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12E5083C-BF70-C64E-BBC3-4559D169FAC5}"/>
              </a:ext>
            </a:extLst>
          </p:cNvPr>
          <p:cNvSpPr txBox="1"/>
          <p:nvPr/>
        </p:nvSpPr>
        <p:spPr>
          <a:xfrm rot="21180000">
            <a:off x="4848826" y="1602088"/>
            <a:ext cx="1248864" cy="312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spc="-315" dirty="0">
                <a:solidFill>
                  <a:srgbClr val="432918"/>
                </a:solidFill>
                <a:latin typeface="Calibri"/>
                <a:cs typeface="Calibri"/>
              </a:rPr>
              <a:t>A</a:t>
            </a:r>
            <a:r>
              <a:rPr lang="en-US" sz="2400" spc="-315" dirty="0">
                <a:solidFill>
                  <a:srgbClr val="432918"/>
                </a:solidFill>
                <a:latin typeface="Calibri"/>
                <a:cs typeface="Calibri"/>
              </a:rPr>
              <a:t> </a:t>
            </a:r>
            <a:r>
              <a:rPr sz="2400" spc="-315" dirty="0">
                <a:solidFill>
                  <a:srgbClr val="432918"/>
                </a:solidFill>
                <a:latin typeface="Calibri"/>
                <a:cs typeface="Calibri"/>
              </a:rPr>
              <a:t>P</a:t>
            </a:r>
            <a:r>
              <a:rPr lang="en-US" sz="2400" spc="-315" dirty="0">
                <a:solidFill>
                  <a:srgbClr val="432918"/>
                </a:solidFill>
                <a:latin typeface="Calibri"/>
                <a:cs typeface="Calibri"/>
              </a:rPr>
              <a:t> </a:t>
            </a:r>
            <a:r>
              <a:rPr sz="2400" spc="-315" dirty="0">
                <a:solidFill>
                  <a:srgbClr val="432918"/>
                </a:solidFill>
                <a:latin typeface="Calibri"/>
                <a:cs typeface="Calibri"/>
              </a:rPr>
              <a:t>P</a:t>
            </a:r>
            <a:r>
              <a:rPr lang="en-US" sz="2400" spc="-315" dirty="0">
                <a:solidFill>
                  <a:srgbClr val="432918"/>
                </a:solidFill>
                <a:latin typeface="Calibri"/>
                <a:cs typeface="Calibri"/>
              </a:rPr>
              <a:t> </a:t>
            </a:r>
            <a:r>
              <a:rPr sz="2400" spc="-380" dirty="0">
                <a:solidFill>
                  <a:srgbClr val="432918"/>
                </a:solidFill>
                <a:latin typeface="Calibri"/>
                <a:cs typeface="Calibri"/>
              </a:rPr>
              <a:t>R</a:t>
            </a:r>
            <a:r>
              <a:rPr lang="en-US" sz="2400" spc="-380" dirty="0">
                <a:solidFill>
                  <a:srgbClr val="432918"/>
                </a:solidFill>
                <a:latin typeface="Calibri"/>
                <a:cs typeface="Calibri"/>
              </a:rPr>
              <a:t>  </a:t>
            </a:r>
            <a:r>
              <a:rPr sz="2400" spc="-434" dirty="0">
                <a:solidFill>
                  <a:srgbClr val="432918"/>
                </a:solidFill>
                <a:latin typeface="Calibri"/>
                <a:cs typeface="Calibri"/>
              </a:rPr>
              <a:t>O</a:t>
            </a:r>
            <a:r>
              <a:rPr lang="en-US" sz="2400" spc="-434" dirty="0">
                <a:solidFill>
                  <a:srgbClr val="432918"/>
                </a:solidFill>
                <a:latin typeface="Calibri"/>
                <a:cs typeface="Calibri"/>
              </a:rPr>
              <a:t> </a:t>
            </a:r>
            <a:r>
              <a:rPr sz="2400" spc="-375" dirty="0">
                <a:solidFill>
                  <a:srgbClr val="432918"/>
                </a:solidFill>
                <a:latin typeface="Calibri"/>
                <a:cs typeface="Calibri"/>
              </a:rPr>
              <a:t>A</a:t>
            </a:r>
            <a:r>
              <a:rPr lang="en-US" sz="2400" spc="-375" dirty="0">
                <a:solidFill>
                  <a:srgbClr val="432918"/>
                </a:solidFill>
                <a:latin typeface="Calibri"/>
                <a:cs typeface="Calibri"/>
              </a:rPr>
              <a:t> </a:t>
            </a:r>
            <a:r>
              <a:rPr sz="2400" spc="-365" dirty="0">
                <a:solidFill>
                  <a:srgbClr val="432918"/>
                </a:solidFill>
                <a:latin typeface="Calibri"/>
                <a:cs typeface="Calibri"/>
              </a:rPr>
              <a:t>CH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1" name="object 16">
            <a:extLst>
              <a:ext uri="{FF2B5EF4-FFF2-40B4-BE49-F238E27FC236}">
                <a16:creationId xmlns:a16="http://schemas.microsoft.com/office/drawing/2014/main" id="{59978B16-35EB-DA40-88F7-51ECA2C2C40D}"/>
              </a:ext>
            </a:extLst>
          </p:cNvPr>
          <p:cNvSpPr txBox="1"/>
          <p:nvPr/>
        </p:nvSpPr>
        <p:spPr>
          <a:xfrm rot="21180000">
            <a:off x="6780629" y="2391329"/>
            <a:ext cx="1377077" cy="312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2400" spc="-280" dirty="0">
                <a:solidFill>
                  <a:srgbClr val="432918"/>
                </a:solidFill>
                <a:latin typeface="Calibri"/>
                <a:cs typeface="Calibri"/>
              </a:rPr>
              <a:t>APPE NDI X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77683"/>
            <a:ext cx="7993807" cy="1182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800" spc="-120" dirty="0">
                <a:solidFill>
                  <a:srgbClr val="432918"/>
                </a:solidFill>
              </a:rPr>
              <a:t>Pairplot</a:t>
            </a:r>
            <a:br>
              <a:rPr lang="en-US" sz="3800" spc="-120" dirty="0">
                <a:solidFill>
                  <a:srgbClr val="432918"/>
                </a:solidFill>
              </a:rPr>
            </a:br>
            <a:endParaRPr sz="3800" dirty="0"/>
          </a:p>
        </p:txBody>
      </p:sp>
      <p:sp>
        <p:nvSpPr>
          <p:cNvPr id="4" name="object 4"/>
          <p:cNvSpPr txBox="1"/>
          <p:nvPr/>
        </p:nvSpPr>
        <p:spPr>
          <a:xfrm>
            <a:off x="159593" y="140724"/>
            <a:ext cx="720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0" dirty="0">
                <a:solidFill>
                  <a:srgbClr val="9F785F"/>
                </a:solidFill>
                <a:latin typeface="Calibri"/>
                <a:cs typeface="Calibri"/>
              </a:rPr>
              <a:t>APPENDIX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54418FED-BD1B-4240-B512-C41016E83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0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25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1296141" y="377683"/>
            <a:ext cx="724662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800" spc="-430" dirty="0">
                <a:solidFill>
                  <a:srgbClr val="432918"/>
                </a:solidFill>
                <a:latin typeface="Calibri"/>
                <a:cs typeface="Calibri"/>
              </a:rPr>
              <a:t>O L S summary</a:t>
            </a:r>
            <a:endParaRPr sz="38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59593" y="140724"/>
            <a:ext cx="720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APPENDIX</a:t>
            </a:r>
          </a:p>
        </p:txBody>
      </p:sp>
      <p:pic>
        <p:nvPicPr>
          <p:cNvPr id="14" name="Picture 13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F7AE5453-AD0C-9B4E-BC33-A3CE2DFDE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63993"/>
            <a:ext cx="4572000" cy="494646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7800" y="197447"/>
            <a:ext cx="6464935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800" spc="300" dirty="0">
                <a:solidFill>
                  <a:srgbClr val="432918"/>
                </a:solidFill>
                <a:latin typeface="Calibri"/>
                <a:cs typeface="Calibri"/>
              </a:rPr>
              <a:t>jointplot</a:t>
            </a:r>
            <a:endParaRPr sz="3800" spc="3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9593" y="140724"/>
            <a:ext cx="720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APPENDIX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F5888BD3-B995-6544-AECB-F7F34B2A5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95250"/>
            <a:ext cx="495300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4733" y="377683"/>
            <a:ext cx="6696709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800" spc="-135" dirty="0">
                <a:solidFill>
                  <a:srgbClr val="432918"/>
                </a:solidFill>
              </a:rPr>
              <a:t>Season vs Gross</a:t>
            </a:r>
            <a:endParaRPr sz="3800" dirty="0"/>
          </a:p>
        </p:txBody>
      </p:sp>
      <p:sp>
        <p:nvSpPr>
          <p:cNvPr id="4" name="object 4"/>
          <p:cNvSpPr txBox="1"/>
          <p:nvPr/>
        </p:nvSpPr>
        <p:spPr>
          <a:xfrm>
            <a:off x="159593" y="140724"/>
            <a:ext cx="720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0" dirty="0">
                <a:solidFill>
                  <a:srgbClr val="9F785F"/>
                </a:solidFill>
                <a:latin typeface="Calibri"/>
                <a:cs typeface="Calibri"/>
              </a:rPr>
              <a:t>APPENDIX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3881F9C6-E6DC-2B40-B6BE-49E8A79D3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047750"/>
            <a:ext cx="6019800" cy="4013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4733" y="377683"/>
            <a:ext cx="6696709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800" spc="-135" dirty="0">
                <a:solidFill>
                  <a:srgbClr val="432918"/>
                </a:solidFill>
              </a:rPr>
              <a:t>Rating vs Gross</a:t>
            </a:r>
            <a:endParaRPr sz="3800" dirty="0"/>
          </a:p>
        </p:txBody>
      </p:sp>
      <p:sp>
        <p:nvSpPr>
          <p:cNvPr id="4" name="object 4"/>
          <p:cNvSpPr txBox="1"/>
          <p:nvPr/>
        </p:nvSpPr>
        <p:spPr>
          <a:xfrm>
            <a:off x="159593" y="140724"/>
            <a:ext cx="720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0" dirty="0">
                <a:solidFill>
                  <a:srgbClr val="9F785F"/>
                </a:solidFill>
                <a:latin typeface="Calibri"/>
                <a:cs typeface="Calibri"/>
              </a:rPr>
              <a:t>APPENDIX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F88D9C53-3C62-1549-8CA5-1599003B8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952500"/>
            <a:ext cx="62865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9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4733" y="377683"/>
            <a:ext cx="6696709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800" spc="-135" dirty="0">
                <a:solidFill>
                  <a:srgbClr val="432918"/>
                </a:solidFill>
              </a:rPr>
              <a:t>Distributor vs Gross</a:t>
            </a:r>
            <a:endParaRPr sz="3800" dirty="0"/>
          </a:p>
        </p:txBody>
      </p:sp>
      <p:sp>
        <p:nvSpPr>
          <p:cNvPr id="4" name="object 4"/>
          <p:cNvSpPr txBox="1"/>
          <p:nvPr/>
        </p:nvSpPr>
        <p:spPr>
          <a:xfrm>
            <a:off x="159593" y="140724"/>
            <a:ext cx="720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0" dirty="0">
                <a:solidFill>
                  <a:srgbClr val="9F785F"/>
                </a:solidFill>
                <a:latin typeface="Calibri"/>
                <a:cs typeface="Calibri"/>
              </a:rPr>
              <a:t>APPENDIX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F4719FDE-7613-434C-863C-9F7B0706D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982202"/>
            <a:ext cx="6248400" cy="416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648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3645" y="140724"/>
            <a:ext cx="6696709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800" spc="-135" dirty="0">
                <a:solidFill>
                  <a:srgbClr val="432918"/>
                </a:solidFill>
              </a:rPr>
              <a:t>Ridge &amp; Alpha</a:t>
            </a:r>
            <a:endParaRPr sz="3800" dirty="0"/>
          </a:p>
        </p:txBody>
      </p:sp>
      <p:sp>
        <p:nvSpPr>
          <p:cNvPr id="4" name="object 4"/>
          <p:cNvSpPr txBox="1"/>
          <p:nvPr/>
        </p:nvSpPr>
        <p:spPr>
          <a:xfrm>
            <a:off x="159593" y="140724"/>
            <a:ext cx="720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0" dirty="0">
                <a:solidFill>
                  <a:srgbClr val="9F785F"/>
                </a:solidFill>
                <a:latin typeface="Calibri"/>
                <a:cs typeface="Calibri"/>
              </a:rPr>
              <a:t>APPENDIX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82C7C62-A241-8B45-8E28-5E700115B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921531"/>
            <a:ext cx="6253933" cy="422196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666750"/>
            <a:ext cx="5025842" cy="23519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800" dirty="0">
                <a:solidFill>
                  <a:schemeClr val="tx1"/>
                </a:solidFill>
              </a:rPr>
              <a:t>Ridge CV</a:t>
            </a:r>
            <a:br>
              <a:rPr lang="en-US" sz="3800" dirty="0">
                <a:solidFill>
                  <a:schemeClr val="tx1"/>
                </a:solidFill>
              </a:rPr>
            </a:br>
            <a:br>
              <a:rPr lang="en-US" sz="3800" dirty="0">
                <a:solidFill>
                  <a:schemeClr val="tx1"/>
                </a:solidFill>
              </a:rPr>
            </a:br>
            <a:r>
              <a:rPr lang="en-US" sz="3800" dirty="0">
                <a:solidFill>
                  <a:schemeClr val="tx1"/>
                </a:solidFill>
              </a:rPr>
              <a:t>Predicted vs</a:t>
            </a:r>
            <a:br>
              <a:rPr lang="en-US" sz="3800" dirty="0">
                <a:solidFill>
                  <a:schemeClr val="tx1"/>
                </a:solidFill>
              </a:rPr>
            </a:br>
            <a:r>
              <a:rPr lang="en-US" sz="3800" dirty="0">
                <a:solidFill>
                  <a:schemeClr val="tx1"/>
                </a:solidFill>
              </a:rPr>
              <a:t>Actual Gross</a:t>
            </a:r>
            <a:endParaRPr sz="3800" dirty="0">
              <a:solidFill>
                <a:schemeClr val="tx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593" y="140724"/>
            <a:ext cx="720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0" dirty="0">
                <a:solidFill>
                  <a:srgbClr val="9F785F"/>
                </a:solidFill>
                <a:latin typeface="Calibri"/>
                <a:cs typeface="Calibri"/>
              </a:rPr>
              <a:t>APPENDIX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A9C769B3-8EF7-7740-9FEF-040145D6D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700" y="138196"/>
            <a:ext cx="4782664" cy="500530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3304" y="35379"/>
            <a:ext cx="7919267" cy="1182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800" spc="-135" dirty="0">
                <a:solidFill>
                  <a:srgbClr val="432918"/>
                </a:solidFill>
              </a:rPr>
              <a:t>Ridge CV </a:t>
            </a:r>
            <a:br>
              <a:rPr lang="en-US" sz="3800" spc="-135" dirty="0">
                <a:solidFill>
                  <a:srgbClr val="432918"/>
                </a:solidFill>
              </a:rPr>
            </a:br>
            <a:r>
              <a:rPr sz="3800" spc="-135" dirty="0">
                <a:solidFill>
                  <a:srgbClr val="432918"/>
                </a:solidFill>
              </a:rPr>
              <a:t>Regression</a:t>
            </a:r>
            <a:r>
              <a:rPr sz="3800" spc="-120" dirty="0">
                <a:solidFill>
                  <a:srgbClr val="432918"/>
                </a:solidFill>
              </a:rPr>
              <a:t> </a:t>
            </a:r>
            <a:r>
              <a:rPr sz="3800" spc="-165" dirty="0">
                <a:solidFill>
                  <a:srgbClr val="432918"/>
                </a:solidFill>
              </a:rPr>
              <a:t>Fit,</a:t>
            </a:r>
            <a:r>
              <a:rPr sz="3800" spc="-120" dirty="0">
                <a:solidFill>
                  <a:srgbClr val="432918"/>
                </a:solidFill>
              </a:rPr>
              <a:t> </a:t>
            </a:r>
            <a:r>
              <a:rPr sz="3800" spc="-195" dirty="0">
                <a:solidFill>
                  <a:srgbClr val="432918"/>
                </a:solidFill>
              </a:rPr>
              <a:t>Residual</a:t>
            </a:r>
            <a:r>
              <a:rPr sz="3800" spc="-120" dirty="0">
                <a:solidFill>
                  <a:srgbClr val="432918"/>
                </a:solidFill>
              </a:rPr>
              <a:t> </a:t>
            </a:r>
            <a:r>
              <a:rPr sz="3800" spc="-105" dirty="0">
                <a:solidFill>
                  <a:srgbClr val="432918"/>
                </a:solidFill>
              </a:rPr>
              <a:t>plot,</a:t>
            </a:r>
            <a:r>
              <a:rPr sz="3800" spc="-120" dirty="0">
                <a:solidFill>
                  <a:srgbClr val="432918"/>
                </a:solidFill>
              </a:rPr>
              <a:t> </a:t>
            </a:r>
            <a:r>
              <a:rPr sz="3800" spc="-645" dirty="0">
                <a:solidFill>
                  <a:srgbClr val="432918"/>
                </a:solidFill>
              </a:rPr>
              <a:t>Q</a:t>
            </a:r>
            <a:r>
              <a:rPr sz="3800" spc="-180" dirty="0">
                <a:solidFill>
                  <a:srgbClr val="432918"/>
                </a:solidFill>
              </a:rPr>
              <a:t>-Q</a:t>
            </a:r>
            <a:r>
              <a:rPr sz="3800" spc="-120" dirty="0">
                <a:solidFill>
                  <a:srgbClr val="432918"/>
                </a:solidFill>
              </a:rPr>
              <a:t> </a:t>
            </a:r>
            <a:r>
              <a:rPr sz="3800" spc="-70" dirty="0">
                <a:solidFill>
                  <a:srgbClr val="432918"/>
                </a:solidFill>
              </a:rPr>
              <a:t>Plot</a:t>
            </a:r>
            <a:endParaRPr sz="3800" dirty="0"/>
          </a:p>
        </p:txBody>
      </p:sp>
      <p:sp>
        <p:nvSpPr>
          <p:cNvPr id="4" name="object 4"/>
          <p:cNvSpPr txBox="1"/>
          <p:nvPr/>
        </p:nvSpPr>
        <p:spPr>
          <a:xfrm>
            <a:off x="159593" y="140724"/>
            <a:ext cx="720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0" dirty="0">
                <a:solidFill>
                  <a:srgbClr val="9F785F"/>
                </a:solidFill>
                <a:latin typeface="Calibri"/>
                <a:cs typeface="Calibri"/>
              </a:rPr>
              <a:t>APPENDIX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367F409F-E84D-2949-95D6-755BC8E73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8825"/>
            <a:ext cx="9144000" cy="38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25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666750"/>
            <a:ext cx="5025842" cy="23519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800" dirty="0">
                <a:solidFill>
                  <a:schemeClr val="tx1"/>
                </a:solidFill>
              </a:rPr>
              <a:t>Lasso CV</a:t>
            </a:r>
            <a:br>
              <a:rPr lang="en-US" sz="3800" dirty="0">
                <a:solidFill>
                  <a:schemeClr val="tx1"/>
                </a:solidFill>
              </a:rPr>
            </a:br>
            <a:br>
              <a:rPr lang="en-US" sz="3800" dirty="0">
                <a:solidFill>
                  <a:schemeClr val="tx1"/>
                </a:solidFill>
              </a:rPr>
            </a:br>
            <a:r>
              <a:rPr lang="en-US" sz="3800" dirty="0">
                <a:solidFill>
                  <a:schemeClr val="tx1"/>
                </a:solidFill>
              </a:rPr>
              <a:t>Predicted vs</a:t>
            </a:r>
            <a:br>
              <a:rPr lang="en-US" sz="3800" dirty="0">
                <a:solidFill>
                  <a:schemeClr val="tx1"/>
                </a:solidFill>
              </a:rPr>
            </a:br>
            <a:r>
              <a:rPr lang="en-US" sz="3800" dirty="0">
                <a:solidFill>
                  <a:schemeClr val="tx1"/>
                </a:solidFill>
              </a:rPr>
              <a:t>Actual Gross</a:t>
            </a:r>
            <a:endParaRPr sz="3800" dirty="0">
              <a:solidFill>
                <a:schemeClr val="tx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593" y="140724"/>
            <a:ext cx="720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0" dirty="0">
                <a:solidFill>
                  <a:srgbClr val="9F785F"/>
                </a:solidFill>
                <a:latin typeface="Calibri"/>
                <a:cs typeface="Calibri"/>
              </a:rPr>
              <a:t>APPENDIX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87EDBD7-2D59-964F-979E-B8AEC9E5E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832" y="-19050"/>
            <a:ext cx="532116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0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6900" y="2749507"/>
            <a:ext cx="21856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000" spc="-305" dirty="0">
                <a:solidFill>
                  <a:srgbClr val="432918"/>
                </a:solidFill>
              </a:rPr>
              <a:t>INTRO</a:t>
            </a:r>
            <a:endParaRPr sz="6000" dirty="0"/>
          </a:p>
        </p:txBody>
      </p:sp>
      <p:grpSp>
        <p:nvGrpSpPr>
          <p:cNvPr id="3" name="object 3"/>
          <p:cNvGrpSpPr/>
          <p:nvPr/>
        </p:nvGrpSpPr>
        <p:grpSpPr>
          <a:xfrm>
            <a:off x="-4762" y="2119633"/>
            <a:ext cx="4516755" cy="2490470"/>
            <a:chOff x="-4762" y="2119633"/>
            <a:chExt cx="4516755" cy="2490470"/>
          </a:xfrm>
        </p:grpSpPr>
        <p:sp>
          <p:nvSpPr>
            <p:cNvPr id="4" name="object 4"/>
            <p:cNvSpPr/>
            <p:nvPr/>
          </p:nvSpPr>
          <p:spPr>
            <a:xfrm>
              <a:off x="0" y="4215825"/>
              <a:ext cx="4441825" cy="389890"/>
            </a:xfrm>
            <a:custGeom>
              <a:avLst/>
              <a:gdLst/>
              <a:ahLst/>
              <a:cxnLst/>
              <a:rect l="l" t="t" r="r" b="b"/>
              <a:pathLst>
                <a:path w="4441825" h="389889">
                  <a:moveTo>
                    <a:pt x="4441799" y="389399"/>
                  </a:moveTo>
                  <a:lnTo>
                    <a:pt x="0" y="389399"/>
                  </a:lnTo>
                  <a:lnTo>
                    <a:pt x="0" y="0"/>
                  </a:lnTo>
                  <a:lnTo>
                    <a:pt x="4441799" y="0"/>
                  </a:lnTo>
                  <a:lnTo>
                    <a:pt x="4441799" y="389399"/>
                  </a:lnTo>
                  <a:close/>
                </a:path>
              </a:pathLst>
            </a:custGeom>
            <a:solidFill>
              <a:srgbClr val="4329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215825"/>
              <a:ext cx="4441825" cy="389890"/>
            </a:xfrm>
            <a:custGeom>
              <a:avLst/>
              <a:gdLst/>
              <a:ahLst/>
              <a:cxnLst/>
              <a:rect l="l" t="t" r="r" b="b"/>
              <a:pathLst>
                <a:path w="4441825" h="389889">
                  <a:moveTo>
                    <a:pt x="0" y="0"/>
                  </a:moveTo>
                  <a:lnTo>
                    <a:pt x="4441799" y="0"/>
                  </a:lnTo>
                  <a:lnTo>
                    <a:pt x="4441799" y="389399"/>
                  </a:lnTo>
                  <a:lnTo>
                    <a:pt x="0" y="389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329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4388" y="2119633"/>
              <a:ext cx="1768475" cy="2054225"/>
            </a:xfrm>
            <a:custGeom>
              <a:avLst/>
              <a:gdLst/>
              <a:ahLst/>
              <a:cxnLst/>
              <a:rect l="l" t="t" r="r" b="b"/>
              <a:pathLst>
                <a:path w="1768475" h="2054225">
                  <a:moveTo>
                    <a:pt x="1768278" y="2054216"/>
                  </a:moveTo>
                  <a:lnTo>
                    <a:pt x="0" y="2054216"/>
                  </a:lnTo>
                  <a:lnTo>
                    <a:pt x="0" y="727577"/>
                  </a:lnTo>
                  <a:lnTo>
                    <a:pt x="6564" y="666470"/>
                  </a:lnTo>
                  <a:lnTo>
                    <a:pt x="25375" y="608109"/>
                  </a:lnTo>
                  <a:lnTo>
                    <a:pt x="200893" y="188227"/>
                  </a:lnTo>
                  <a:lnTo>
                    <a:pt x="222094" y="147397"/>
                  </a:lnTo>
                  <a:lnTo>
                    <a:pt x="248615" y="110706"/>
                  </a:lnTo>
                  <a:lnTo>
                    <a:pt x="279841" y="78556"/>
                  </a:lnTo>
                  <a:lnTo>
                    <a:pt x="315159" y="51348"/>
                  </a:lnTo>
                  <a:lnTo>
                    <a:pt x="353954" y="29487"/>
                  </a:lnTo>
                  <a:lnTo>
                    <a:pt x="395613" y="13373"/>
                  </a:lnTo>
                  <a:lnTo>
                    <a:pt x="439521" y="3410"/>
                  </a:lnTo>
                  <a:lnTo>
                    <a:pt x="485065" y="0"/>
                  </a:lnTo>
                  <a:lnTo>
                    <a:pt x="1283212" y="0"/>
                  </a:lnTo>
                  <a:lnTo>
                    <a:pt x="1328758" y="3410"/>
                  </a:lnTo>
                  <a:lnTo>
                    <a:pt x="1372671" y="13373"/>
                  </a:lnTo>
                  <a:lnTo>
                    <a:pt x="1414335" y="29487"/>
                  </a:lnTo>
                  <a:lnTo>
                    <a:pt x="1453135" y="51348"/>
                  </a:lnTo>
                  <a:lnTo>
                    <a:pt x="1488455" y="78556"/>
                  </a:lnTo>
                  <a:lnTo>
                    <a:pt x="1519680" y="110706"/>
                  </a:lnTo>
                  <a:lnTo>
                    <a:pt x="1546195" y="147397"/>
                  </a:lnTo>
                  <a:lnTo>
                    <a:pt x="1567384" y="188227"/>
                  </a:lnTo>
                  <a:lnTo>
                    <a:pt x="1742945" y="608109"/>
                  </a:lnTo>
                  <a:lnTo>
                    <a:pt x="1761718" y="666470"/>
                  </a:lnTo>
                  <a:lnTo>
                    <a:pt x="1768278" y="727577"/>
                  </a:lnTo>
                  <a:lnTo>
                    <a:pt x="1768278" y="2054216"/>
                  </a:lnTo>
                  <a:close/>
                </a:path>
              </a:pathLst>
            </a:custGeom>
            <a:solidFill>
              <a:srgbClr val="F39B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128126"/>
              <a:ext cx="2534920" cy="2252345"/>
            </a:xfrm>
            <a:custGeom>
              <a:avLst/>
              <a:gdLst/>
              <a:ahLst/>
              <a:cxnLst/>
              <a:rect l="l" t="t" r="r" b="b"/>
              <a:pathLst>
                <a:path w="2534920" h="2252345">
                  <a:moveTo>
                    <a:pt x="417156" y="719086"/>
                  </a:moveTo>
                  <a:lnTo>
                    <a:pt x="410603" y="657987"/>
                  </a:lnTo>
                  <a:lnTo>
                    <a:pt x="391833" y="599617"/>
                  </a:lnTo>
                  <a:lnTo>
                    <a:pt x="216268" y="179743"/>
                  </a:lnTo>
                  <a:lnTo>
                    <a:pt x="195072" y="138912"/>
                  </a:lnTo>
                  <a:lnTo>
                    <a:pt x="168567" y="102222"/>
                  </a:lnTo>
                  <a:lnTo>
                    <a:pt x="137337" y="70065"/>
                  </a:lnTo>
                  <a:lnTo>
                    <a:pt x="102019" y="42862"/>
                  </a:lnTo>
                  <a:lnTo>
                    <a:pt x="63220" y="21005"/>
                  </a:lnTo>
                  <a:lnTo>
                    <a:pt x="21551" y="4889"/>
                  </a:lnTo>
                  <a:lnTo>
                    <a:pt x="0" y="0"/>
                  </a:lnTo>
                  <a:lnTo>
                    <a:pt x="0" y="2045728"/>
                  </a:lnTo>
                  <a:lnTo>
                    <a:pt x="417156" y="2045728"/>
                  </a:lnTo>
                  <a:lnTo>
                    <a:pt x="417156" y="719086"/>
                  </a:lnTo>
                  <a:close/>
                </a:path>
                <a:path w="2534920" h="2252345">
                  <a:moveTo>
                    <a:pt x="2534793" y="1283766"/>
                  </a:moveTo>
                  <a:lnTo>
                    <a:pt x="2524912" y="1234630"/>
                  </a:lnTo>
                  <a:lnTo>
                    <a:pt x="2498013" y="1194765"/>
                  </a:lnTo>
                  <a:lnTo>
                    <a:pt x="2458237" y="1168031"/>
                  </a:lnTo>
                  <a:lnTo>
                    <a:pt x="2409723" y="1158278"/>
                  </a:lnTo>
                  <a:lnTo>
                    <a:pt x="2405634" y="1158278"/>
                  </a:lnTo>
                  <a:lnTo>
                    <a:pt x="2351938" y="1172870"/>
                  </a:lnTo>
                  <a:lnTo>
                    <a:pt x="2315997" y="1201635"/>
                  </a:lnTo>
                  <a:lnTo>
                    <a:pt x="2292604" y="1241590"/>
                  </a:lnTo>
                  <a:lnTo>
                    <a:pt x="2284996" y="1289202"/>
                  </a:lnTo>
                  <a:lnTo>
                    <a:pt x="2284996" y="1678317"/>
                  </a:lnTo>
                  <a:lnTo>
                    <a:pt x="2280234" y="1725841"/>
                  </a:lnTo>
                  <a:lnTo>
                    <a:pt x="2266569" y="1770049"/>
                  </a:lnTo>
                  <a:lnTo>
                    <a:pt x="2244928" y="1810016"/>
                  </a:lnTo>
                  <a:lnTo>
                    <a:pt x="2216239" y="1844814"/>
                  </a:lnTo>
                  <a:lnTo>
                    <a:pt x="2181441" y="1873504"/>
                  </a:lnTo>
                  <a:lnTo>
                    <a:pt x="2141474" y="1895157"/>
                  </a:lnTo>
                  <a:lnTo>
                    <a:pt x="2097252" y="1908835"/>
                  </a:lnTo>
                  <a:lnTo>
                    <a:pt x="2049729" y="1913597"/>
                  </a:lnTo>
                  <a:lnTo>
                    <a:pt x="1034402" y="1913597"/>
                  </a:lnTo>
                  <a:lnTo>
                    <a:pt x="986878" y="1908835"/>
                  </a:lnTo>
                  <a:lnTo>
                    <a:pt x="942657" y="1895157"/>
                  </a:lnTo>
                  <a:lnTo>
                    <a:pt x="902677" y="1873504"/>
                  </a:lnTo>
                  <a:lnTo>
                    <a:pt x="867867" y="1844814"/>
                  </a:lnTo>
                  <a:lnTo>
                    <a:pt x="839177" y="1810016"/>
                  </a:lnTo>
                  <a:lnTo>
                    <a:pt x="817524" y="1770049"/>
                  </a:lnTo>
                  <a:lnTo>
                    <a:pt x="803846" y="1725841"/>
                  </a:lnTo>
                  <a:lnTo>
                    <a:pt x="799084" y="1678317"/>
                  </a:lnTo>
                  <a:lnTo>
                    <a:pt x="799084" y="1289202"/>
                  </a:lnTo>
                  <a:lnTo>
                    <a:pt x="790435" y="1241590"/>
                  </a:lnTo>
                  <a:lnTo>
                    <a:pt x="766521" y="1201635"/>
                  </a:lnTo>
                  <a:lnTo>
                    <a:pt x="730389" y="1172870"/>
                  </a:lnTo>
                  <a:lnTo>
                    <a:pt x="685088" y="1158875"/>
                  </a:lnTo>
                  <a:lnTo>
                    <a:pt x="676910" y="1158278"/>
                  </a:lnTo>
                  <a:lnTo>
                    <a:pt x="672858" y="1158278"/>
                  </a:lnTo>
                  <a:lnTo>
                    <a:pt x="625221" y="1168031"/>
                  </a:lnTo>
                  <a:lnTo>
                    <a:pt x="585914" y="1194765"/>
                  </a:lnTo>
                  <a:lnTo>
                    <a:pt x="559193" y="1234630"/>
                  </a:lnTo>
                  <a:lnTo>
                    <a:pt x="549338" y="1283766"/>
                  </a:lnTo>
                  <a:lnTo>
                    <a:pt x="549338" y="2147062"/>
                  </a:lnTo>
                  <a:lnTo>
                    <a:pt x="557593" y="2187905"/>
                  </a:lnTo>
                  <a:lnTo>
                    <a:pt x="580097" y="2221280"/>
                  </a:lnTo>
                  <a:lnTo>
                    <a:pt x="613460" y="2243798"/>
                  </a:lnTo>
                  <a:lnTo>
                    <a:pt x="654291" y="2252053"/>
                  </a:lnTo>
                  <a:lnTo>
                    <a:pt x="2429802" y="2252053"/>
                  </a:lnTo>
                  <a:lnTo>
                    <a:pt x="2470632" y="2243798"/>
                  </a:lnTo>
                  <a:lnTo>
                    <a:pt x="2504008" y="2221280"/>
                  </a:lnTo>
                  <a:lnTo>
                    <a:pt x="2526538" y="2187905"/>
                  </a:lnTo>
                  <a:lnTo>
                    <a:pt x="2534793" y="2147062"/>
                  </a:lnTo>
                  <a:lnTo>
                    <a:pt x="2534793" y="1283766"/>
                  </a:lnTo>
                  <a:close/>
                </a:path>
              </a:pathLst>
            </a:custGeom>
            <a:solidFill>
              <a:srgbClr val="EB5E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286393"/>
              <a:ext cx="549910" cy="1094105"/>
            </a:xfrm>
            <a:custGeom>
              <a:avLst/>
              <a:gdLst/>
              <a:ahLst/>
              <a:cxnLst/>
              <a:rect l="l" t="t" r="r" b="b"/>
              <a:pathLst>
                <a:path w="549910" h="1094104">
                  <a:moveTo>
                    <a:pt x="444308" y="1093778"/>
                  </a:moveTo>
                  <a:lnTo>
                    <a:pt x="0" y="1093778"/>
                  </a:lnTo>
                  <a:lnTo>
                    <a:pt x="0" y="755322"/>
                  </a:lnTo>
                  <a:lnTo>
                    <a:pt x="64234" y="755322"/>
                  </a:lnTo>
                  <a:lnTo>
                    <a:pt x="111761" y="750556"/>
                  </a:lnTo>
                  <a:lnTo>
                    <a:pt x="155976" y="736881"/>
                  </a:lnTo>
                  <a:lnTo>
                    <a:pt x="195948" y="715231"/>
                  </a:lnTo>
                  <a:lnTo>
                    <a:pt x="230743" y="686541"/>
                  </a:lnTo>
                  <a:lnTo>
                    <a:pt x="259429" y="651743"/>
                  </a:lnTo>
                  <a:lnTo>
                    <a:pt x="281073" y="611772"/>
                  </a:lnTo>
                  <a:lnTo>
                    <a:pt x="294744" y="567563"/>
                  </a:lnTo>
                  <a:lnTo>
                    <a:pt x="299508" y="520048"/>
                  </a:lnTo>
                  <a:lnTo>
                    <a:pt x="299508" y="130927"/>
                  </a:lnTo>
                  <a:lnTo>
                    <a:pt x="307114" y="83319"/>
                  </a:lnTo>
                  <a:lnTo>
                    <a:pt x="330500" y="43357"/>
                  </a:lnTo>
                  <a:lnTo>
                    <a:pt x="366448" y="14599"/>
                  </a:lnTo>
                  <a:lnTo>
                    <a:pt x="411738" y="603"/>
                  </a:lnTo>
                  <a:lnTo>
                    <a:pt x="420139" y="0"/>
                  </a:lnTo>
                  <a:lnTo>
                    <a:pt x="424232" y="0"/>
                  </a:lnTo>
                  <a:lnTo>
                    <a:pt x="472745" y="9764"/>
                  </a:lnTo>
                  <a:lnTo>
                    <a:pt x="512518" y="36496"/>
                  </a:lnTo>
                  <a:lnTo>
                    <a:pt x="539415" y="76354"/>
                  </a:lnTo>
                  <a:lnTo>
                    <a:pt x="549300" y="125499"/>
                  </a:lnTo>
                  <a:lnTo>
                    <a:pt x="549300" y="988786"/>
                  </a:lnTo>
                  <a:lnTo>
                    <a:pt x="541038" y="1029637"/>
                  </a:lnTo>
                  <a:lnTo>
                    <a:pt x="518518" y="1063012"/>
                  </a:lnTo>
                  <a:lnTo>
                    <a:pt x="485141" y="1085522"/>
                  </a:lnTo>
                  <a:lnTo>
                    <a:pt x="444308" y="1093778"/>
                  </a:lnTo>
                  <a:close/>
                </a:path>
              </a:pathLst>
            </a:custGeom>
            <a:solidFill>
              <a:srgbClr val="F39B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11288" y="2119633"/>
              <a:ext cx="1768475" cy="2054225"/>
            </a:xfrm>
            <a:custGeom>
              <a:avLst/>
              <a:gdLst/>
              <a:ahLst/>
              <a:cxnLst/>
              <a:rect l="l" t="t" r="r" b="b"/>
              <a:pathLst>
                <a:path w="1768475" h="2054225">
                  <a:moveTo>
                    <a:pt x="1768277" y="2054216"/>
                  </a:moveTo>
                  <a:lnTo>
                    <a:pt x="0" y="2054216"/>
                  </a:lnTo>
                  <a:lnTo>
                    <a:pt x="0" y="727577"/>
                  </a:lnTo>
                  <a:lnTo>
                    <a:pt x="6564" y="666470"/>
                  </a:lnTo>
                  <a:lnTo>
                    <a:pt x="25375" y="608109"/>
                  </a:lnTo>
                  <a:lnTo>
                    <a:pt x="200893" y="188227"/>
                  </a:lnTo>
                  <a:lnTo>
                    <a:pt x="222095" y="147397"/>
                  </a:lnTo>
                  <a:lnTo>
                    <a:pt x="248615" y="110706"/>
                  </a:lnTo>
                  <a:lnTo>
                    <a:pt x="279841" y="78556"/>
                  </a:lnTo>
                  <a:lnTo>
                    <a:pt x="315159" y="51348"/>
                  </a:lnTo>
                  <a:lnTo>
                    <a:pt x="353954" y="29487"/>
                  </a:lnTo>
                  <a:lnTo>
                    <a:pt x="395613" y="13373"/>
                  </a:lnTo>
                  <a:lnTo>
                    <a:pt x="439521" y="3410"/>
                  </a:lnTo>
                  <a:lnTo>
                    <a:pt x="485065" y="0"/>
                  </a:lnTo>
                  <a:lnTo>
                    <a:pt x="1283212" y="0"/>
                  </a:lnTo>
                  <a:lnTo>
                    <a:pt x="1328758" y="3410"/>
                  </a:lnTo>
                  <a:lnTo>
                    <a:pt x="1372671" y="13373"/>
                  </a:lnTo>
                  <a:lnTo>
                    <a:pt x="1414335" y="29487"/>
                  </a:lnTo>
                  <a:lnTo>
                    <a:pt x="1453134" y="51348"/>
                  </a:lnTo>
                  <a:lnTo>
                    <a:pt x="1488455" y="78556"/>
                  </a:lnTo>
                  <a:lnTo>
                    <a:pt x="1519680" y="110706"/>
                  </a:lnTo>
                  <a:lnTo>
                    <a:pt x="1546195" y="147397"/>
                  </a:lnTo>
                  <a:lnTo>
                    <a:pt x="1567384" y="188227"/>
                  </a:lnTo>
                  <a:lnTo>
                    <a:pt x="1742945" y="608109"/>
                  </a:lnTo>
                  <a:lnTo>
                    <a:pt x="1761718" y="666470"/>
                  </a:lnTo>
                  <a:lnTo>
                    <a:pt x="1768277" y="727577"/>
                  </a:lnTo>
                  <a:lnTo>
                    <a:pt x="1768277" y="2054216"/>
                  </a:lnTo>
                  <a:close/>
                </a:path>
              </a:pathLst>
            </a:custGeom>
            <a:solidFill>
              <a:srgbClr val="EB5E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26243" y="3286393"/>
              <a:ext cx="1985645" cy="1094105"/>
            </a:xfrm>
            <a:custGeom>
              <a:avLst/>
              <a:gdLst/>
              <a:ahLst/>
              <a:cxnLst/>
              <a:rect l="l" t="t" r="r" b="b"/>
              <a:pathLst>
                <a:path w="1985645" h="1094104">
                  <a:moveTo>
                    <a:pt x="1880464" y="1093778"/>
                  </a:moveTo>
                  <a:lnTo>
                    <a:pt x="104948" y="1093778"/>
                  </a:lnTo>
                  <a:lnTo>
                    <a:pt x="64122" y="1085522"/>
                  </a:lnTo>
                  <a:lnTo>
                    <a:pt x="30760" y="1063012"/>
                  </a:lnTo>
                  <a:lnTo>
                    <a:pt x="8255" y="1029637"/>
                  </a:lnTo>
                  <a:lnTo>
                    <a:pt x="0" y="988786"/>
                  </a:lnTo>
                  <a:lnTo>
                    <a:pt x="0" y="125499"/>
                  </a:lnTo>
                  <a:lnTo>
                    <a:pt x="9854" y="76354"/>
                  </a:lnTo>
                  <a:lnTo>
                    <a:pt x="36571" y="36496"/>
                  </a:lnTo>
                  <a:lnTo>
                    <a:pt x="75882" y="9764"/>
                  </a:lnTo>
                  <a:lnTo>
                    <a:pt x="123517" y="0"/>
                  </a:lnTo>
                  <a:lnTo>
                    <a:pt x="127567" y="0"/>
                  </a:lnTo>
                  <a:lnTo>
                    <a:pt x="181046" y="14599"/>
                  </a:lnTo>
                  <a:lnTo>
                    <a:pt x="217178" y="43357"/>
                  </a:lnTo>
                  <a:lnTo>
                    <a:pt x="241097" y="83319"/>
                  </a:lnTo>
                  <a:lnTo>
                    <a:pt x="249749" y="130927"/>
                  </a:lnTo>
                  <a:lnTo>
                    <a:pt x="249749" y="520048"/>
                  </a:lnTo>
                  <a:lnTo>
                    <a:pt x="254515" y="567563"/>
                  </a:lnTo>
                  <a:lnTo>
                    <a:pt x="268190" y="611772"/>
                  </a:lnTo>
                  <a:lnTo>
                    <a:pt x="289842" y="651743"/>
                  </a:lnTo>
                  <a:lnTo>
                    <a:pt x="318535" y="686541"/>
                  </a:lnTo>
                  <a:lnTo>
                    <a:pt x="353338" y="715231"/>
                  </a:lnTo>
                  <a:lnTo>
                    <a:pt x="393317" y="736881"/>
                  </a:lnTo>
                  <a:lnTo>
                    <a:pt x="437537" y="750556"/>
                  </a:lnTo>
                  <a:lnTo>
                    <a:pt x="485065" y="755322"/>
                  </a:lnTo>
                  <a:lnTo>
                    <a:pt x="1500391" y="755322"/>
                  </a:lnTo>
                  <a:lnTo>
                    <a:pt x="1547918" y="750556"/>
                  </a:lnTo>
                  <a:lnTo>
                    <a:pt x="1592133" y="736881"/>
                  </a:lnTo>
                  <a:lnTo>
                    <a:pt x="1632104" y="715231"/>
                  </a:lnTo>
                  <a:lnTo>
                    <a:pt x="1666899" y="686541"/>
                  </a:lnTo>
                  <a:lnTo>
                    <a:pt x="1695585" y="651743"/>
                  </a:lnTo>
                  <a:lnTo>
                    <a:pt x="1717230" y="611772"/>
                  </a:lnTo>
                  <a:lnTo>
                    <a:pt x="1730900" y="567563"/>
                  </a:lnTo>
                  <a:lnTo>
                    <a:pt x="1735664" y="520048"/>
                  </a:lnTo>
                  <a:lnTo>
                    <a:pt x="1735664" y="130927"/>
                  </a:lnTo>
                  <a:lnTo>
                    <a:pt x="1743270" y="83319"/>
                  </a:lnTo>
                  <a:lnTo>
                    <a:pt x="1766657" y="43357"/>
                  </a:lnTo>
                  <a:lnTo>
                    <a:pt x="1802604" y="14599"/>
                  </a:lnTo>
                  <a:lnTo>
                    <a:pt x="1847894" y="603"/>
                  </a:lnTo>
                  <a:lnTo>
                    <a:pt x="1856295" y="0"/>
                  </a:lnTo>
                  <a:lnTo>
                    <a:pt x="1860388" y="0"/>
                  </a:lnTo>
                  <a:lnTo>
                    <a:pt x="1908902" y="9764"/>
                  </a:lnTo>
                  <a:lnTo>
                    <a:pt x="1948675" y="36496"/>
                  </a:lnTo>
                  <a:lnTo>
                    <a:pt x="1975572" y="76354"/>
                  </a:lnTo>
                  <a:lnTo>
                    <a:pt x="1985457" y="125499"/>
                  </a:lnTo>
                  <a:lnTo>
                    <a:pt x="1985457" y="988786"/>
                  </a:lnTo>
                  <a:lnTo>
                    <a:pt x="1977194" y="1029637"/>
                  </a:lnTo>
                  <a:lnTo>
                    <a:pt x="1954674" y="1063012"/>
                  </a:lnTo>
                  <a:lnTo>
                    <a:pt x="1921297" y="1085522"/>
                  </a:lnTo>
                  <a:lnTo>
                    <a:pt x="1880464" y="1093778"/>
                  </a:lnTo>
                  <a:close/>
                </a:path>
              </a:pathLst>
            </a:custGeom>
            <a:solidFill>
              <a:srgbClr val="F39B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222536" y="2934319"/>
            <a:ext cx="6305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660" dirty="0">
                <a:solidFill>
                  <a:srgbClr val="432918"/>
                </a:solidFill>
                <a:latin typeface="Calibri"/>
                <a:cs typeface="Calibri"/>
              </a:rPr>
              <a:t>01</a:t>
            </a:r>
            <a:endParaRPr sz="6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3304" y="35379"/>
            <a:ext cx="7919267" cy="1182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800" spc="-135" dirty="0">
                <a:solidFill>
                  <a:srgbClr val="432918"/>
                </a:solidFill>
              </a:rPr>
              <a:t>Lasso CV </a:t>
            </a:r>
            <a:br>
              <a:rPr lang="en-US" sz="3800" spc="-135" dirty="0">
                <a:solidFill>
                  <a:srgbClr val="432918"/>
                </a:solidFill>
              </a:rPr>
            </a:br>
            <a:r>
              <a:rPr sz="3800" spc="-135" dirty="0">
                <a:solidFill>
                  <a:srgbClr val="432918"/>
                </a:solidFill>
              </a:rPr>
              <a:t>Regression</a:t>
            </a:r>
            <a:r>
              <a:rPr sz="3800" spc="-120" dirty="0">
                <a:solidFill>
                  <a:srgbClr val="432918"/>
                </a:solidFill>
              </a:rPr>
              <a:t> </a:t>
            </a:r>
            <a:r>
              <a:rPr sz="3800" spc="-165" dirty="0">
                <a:solidFill>
                  <a:srgbClr val="432918"/>
                </a:solidFill>
              </a:rPr>
              <a:t>Fit,</a:t>
            </a:r>
            <a:r>
              <a:rPr sz="3800" spc="-120" dirty="0">
                <a:solidFill>
                  <a:srgbClr val="432918"/>
                </a:solidFill>
              </a:rPr>
              <a:t> </a:t>
            </a:r>
            <a:r>
              <a:rPr sz="3800" spc="-195" dirty="0">
                <a:solidFill>
                  <a:srgbClr val="432918"/>
                </a:solidFill>
              </a:rPr>
              <a:t>Residual</a:t>
            </a:r>
            <a:r>
              <a:rPr sz="3800" spc="-120" dirty="0">
                <a:solidFill>
                  <a:srgbClr val="432918"/>
                </a:solidFill>
              </a:rPr>
              <a:t> </a:t>
            </a:r>
            <a:r>
              <a:rPr sz="3800" spc="-105" dirty="0">
                <a:solidFill>
                  <a:srgbClr val="432918"/>
                </a:solidFill>
              </a:rPr>
              <a:t>plot,</a:t>
            </a:r>
            <a:r>
              <a:rPr sz="3800" spc="-120" dirty="0">
                <a:solidFill>
                  <a:srgbClr val="432918"/>
                </a:solidFill>
              </a:rPr>
              <a:t> </a:t>
            </a:r>
            <a:r>
              <a:rPr sz="3800" spc="-645" dirty="0">
                <a:solidFill>
                  <a:srgbClr val="432918"/>
                </a:solidFill>
              </a:rPr>
              <a:t>Q</a:t>
            </a:r>
            <a:r>
              <a:rPr sz="3800" spc="-180" dirty="0">
                <a:solidFill>
                  <a:srgbClr val="432918"/>
                </a:solidFill>
              </a:rPr>
              <a:t>-Q</a:t>
            </a:r>
            <a:r>
              <a:rPr sz="3800" spc="-120" dirty="0">
                <a:solidFill>
                  <a:srgbClr val="432918"/>
                </a:solidFill>
              </a:rPr>
              <a:t> </a:t>
            </a:r>
            <a:r>
              <a:rPr sz="3800" spc="-70" dirty="0">
                <a:solidFill>
                  <a:srgbClr val="432918"/>
                </a:solidFill>
              </a:rPr>
              <a:t>Plot</a:t>
            </a:r>
            <a:endParaRPr sz="3800" dirty="0"/>
          </a:p>
        </p:txBody>
      </p:sp>
      <p:sp>
        <p:nvSpPr>
          <p:cNvPr id="4" name="object 4"/>
          <p:cNvSpPr txBox="1"/>
          <p:nvPr/>
        </p:nvSpPr>
        <p:spPr>
          <a:xfrm>
            <a:off x="159593" y="140724"/>
            <a:ext cx="720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0" dirty="0">
                <a:solidFill>
                  <a:srgbClr val="9F785F"/>
                </a:solidFill>
                <a:latin typeface="Calibri"/>
                <a:cs typeface="Calibri"/>
              </a:rPr>
              <a:t>APPENDIX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3861E13-33A1-6849-92F2-B1B924253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3439"/>
            <a:ext cx="9144000" cy="357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22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4589" y="2826284"/>
            <a:ext cx="8659410" cy="17818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377683"/>
            <a:ext cx="8839200" cy="17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245" dirty="0">
                <a:solidFill>
                  <a:srgbClr val="432918"/>
                </a:solidFill>
              </a:rPr>
              <a:t>Domestic</a:t>
            </a:r>
            <a:r>
              <a:rPr sz="3800" spc="-120" dirty="0">
                <a:solidFill>
                  <a:srgbClr val="432918"/>
                </a:solidFill>
              </a:rPr>
              <a:t> </a:t>
            </a:r>
            <a:r>
              <a:rPr lang="en-CA" sz="3800" spc="-220" dirty="0">
                <a:solidFill>
                  <a:srgbClr val="432918"/>
                </a:solidFill>
              </a:rPr>
              <a:t>Box</a:t>
            </a:r>
            <a:r>
              <a:rPr lang="en-CA" sz="3800" spc="-120" dirty="0">
                <a:solidFill>
                  <a:srgbClr val="432918"/>
                </a:solidFill>
              </a:rPr>
              <a:t> </a:t>
            </a:r>
            <a:r>
              <a:rPr lang="en-CA" sz="3800" spc="-185" dirty="0">
                <a:solidFill>
                  <a:srgbClr val="432918"/>
                </a:solidFill>
              </a:rPr>
              <a:t>Office </a:t>
            </a:r>
            <a:r>
              <a:rPr lang="en-US" sz="3800" spc="-185" dirty="0">
                <a:solidFill>
                  <a:srgbClr val="432918"/>
                </a:solidFill>
              </a:rPr>
              <a:t>Gross</a:t>
            </a:r>
            <a:br>
              <a:rPr lang="en-US" sz="3800" spc="-185" dirty="0">
                <a:solidFill>
                  <a:srgbClr val="432918"/>
                </a:solidFill>
              </a:rPr>
            </a:br>
            <a:br>
              <a:rPr lang="en-US" sz="3800" spc="-185" dirty="0">
                <a:solidFill>
                  <a:srgbClr val="432918"/>
                </a:solidFill>
              </a:rPr>
            </a:br>
            <a:endParaRPr sz="3800" dirty="0"/>
          </a:p>
        </p:txBody>
      </p:sp>
      <p:sp>
        <p:nvSpPr>
          <p:cNvPr id="4" name="object 4"/>
          <p:cNvSpPr txBox="1"/>
          <p:nvPr/>
        </p:nvSpPr>
        <p:spPr>
          <a:xfrm>
            <a:off x="4428421" y="2418287"/>
            <a:ext cx="12255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400" dirty="0">
                <a:solidFill>
                  <a:srgbClr val="432918"/>
                </a:solidFill>
                <a:latin typeface="Arial"/>
                <a:cs typeface="Arial"/>
              </a:rPr>
              <a:t>$</a:t>
            </a:r>
            <a:r>
              <a:rPr lang="en-US" sz="3000" b="1" spc="-434" dirty="0">
                <a:solidFill>
                  <a:srgbClr val="432918"/>
                </a:solidFill>
                <a:latin typeface="Arial"/>
                <a:cs typeface="Arial"/>
              </a:rPr>
              <a:t>8 5 8</a:t>
            </a:r>
            <a:r>
              <a:rPr sz="3000" b="1" spc="-459" dirty="0">
                <a:solidFill>
                  <a:srgbClr val="432918"/>
                </a:solidFill>
                <a:latin typeface="Arial"/>
                <a:cs typeface="Arial"/>
              </a:rPr>
              <a:t> </a:t>
            </a:r>
            <a:r>
              <a:rPr lang="en-US" sz="3000" b="1" spc="-459" dirty="0">
                <a:solidFill>
                  <a:srgbClr val="432918"/>
                </a:solidFill>
                <a:latin typeface="Arial"/>
                <a:cs typeface="Arial"/>
              </a:rPr>
              <a:t> </a:t>
            </a:r>
            <a:r>
              <a:rPr lang="en-US" sz="1400" b="1" spc="20" dirty="0">
                <a:solidFill>
                  <a:srgbClr val="432918"/>
                </a:solidFill>
                <a:latin typeface="Arial"/>
                <a:cs typeface="Arial"/>
              </a:rPr>
              <a:t>M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07984" y="3567227"/>
            <a:ext cx="4660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45" dirty="0">
                <a:solidFill>
                  <a:srgbClr val="432918"/>
                </a:solidFill>
                <a:latin typeface="Arial"/>
                <a:cs typeface="Arial"/>
              </a:rPr>
              <a:t>201</a:t>
            </a:r>
            <a:r>
              <a:rPr lang="en-US" sz="2000" spc="-245" dirty="0">
                <a:solidFill>
                  <a:srgbClr val="432918"/>
                </a:solidFill>
                <a:latin typeface="Arial"/>
                <a:cs typeface="Arial"/>
              </a:rPr>
              <a:t>9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55182" y="2418287"/>
            <a:ext cx="11557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432918"/>
                </a:solidFill>
                <a:latin typeface="Arial"/>
                <a:cs typeface="Arial"/>
              </a:rPr>
              <a:t>$</a:t>
            </a:r>
            <a:r>
              <a:rPr lang="en-CA" sz="3000" b="1" spc="-5" dirty="0">
                <a:solidFill>
                  <a:srgbClr val="432918"/>
                </a:solidFill>
                <a:latin typeface="Arial"/>
                <a:cs typeface="Arial"/>
              </a:rPr>
              <a:t>760</a:t>
            </a:r>
            <a:r>
              <a:rPr lang="en-CA" sz="3000" b="1" spc="-459" dirty="0">
                <a:solidFill>
                  <a:srgbClr val="432918"/>
                </a:solidFill>
                <a:latin typeface="Arial"/>
                <a:cs typeface="Arial"/>
              </a:rPr>
              <a:t> </a:t>
            </a:r>
            <a:r>
              <a:rPr lang="en-CA" sz="1400" b="1" spc="20" dirty="0">
                <a:solidFill>
                  <a:srgbClr val="432918"/>
                </a:solidFill>
                <a:latin typeface="Arial"/>
                <a:cs typeface="Arial"/>
              </a:rPr>
              <a:t>M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68156" y="3749102"/>
            <a:ext cx="4699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40" dirty="0">
                <a:solidFill>
                  <a:srgbClr val="432918"/>
                </a:solidFill>
                <a:latin typeface="Arial"/>
                <a:cs typeface="Arial"/>
              </a:rPr>
              <a:t>20</a:t>
            </a:r>
            <a:r>
              <a:rPr lang="en-US" sz="2000" spc="-240" dirty="0">
                <a:solidFill>
                  <a:srgbClr val="432918"/>
                </a:solidFill>
                <a:latin typeface="Arial"/>
                <a:cs typeface="Arial"/>
              </a:rPr>
              <a:t>09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43200" y="2418287"/>
            <a:ext cx="1300018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25" dirty="0">
                <a:solidFill>
                  <a:srgbClr val="432918"/>
                </a:solidFill>
                <a:latin typeface="Arial"/>
                <a:cs typeface="Arial"/>
              </a:rPr>
              <a:t>$</a:t>
            </a:r>
            <a:r>
              <a:rPr lang="en-US" sz="3000" b="1" spc="125" dirty="0">
                <a:solidFill>
                  <a:srgbClr val="432918"/>
                </a:solidFill>
                <a:latin typeface="Arial"/>
                <a:cs typeface="Arial"/>
              </a:rPr>
              <a:t>939</a:t>
            </a:r>
            <a:r>
              <a:rPr sz="3000" b="1" spc="-459" dirty="0">
                <a:solidFill>
                  <a:srgbClr val="432918"/>
                </a:solidFill>
                <a:latin typeface="Arial"/>
                <a:cs typeface="Arial"/>
              </a:rPr>
              <a:t> </a:t>
            </a:r>
            <a:r>
              <a:rPr lang="en-US" sz="1400" b="1" spc="20" dirty="0">
                <a:solidFill>
                  <a:srgbClr val="432918"/>
                </a:solidFill>
                <a:latin typeface="Arial"/>
                <a:cs typeface="Arial"/>
              </a:rPr>
              <a:t>M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96534" y="3910002"/>
            <a:ext cx="50545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70" dirty="0">
                <a:solidFill>
                  <a:srgbClr val="432918"/>
                </a:solidFill>
                <a:latin typeface="Arial"/>
                <a:cs typeface="Arial"/>
              </a:rPr>
              <a:t>20</a:t>
            </a:r>
            <a:r>
              <a:rPr lang="en-US" sz="2000" spc="-170" dirty="0">
                <a:solidFill>
                  <a:srgbClr val="432918"/>
                </a:solidFill>
                <a:latin typeface="Arial"/>
                <a:cs typeface="Arial"/>
              </a:rPr>
              <a:t>15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D42B40-480D-4452-B554-410656D8B741}"/>
              </a:ext>
            </a:extLst>
          </p:cNvPr>
          <p:cNvSpPr/>
          <p:nvPr/>
        </p:nvSpPr>
        <p:spPr>
          <a:xfrm>
            <a:off x="2792063" y="1462883"/>
            <a:ext cx="914400" cy="8577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#1</a:t>
            </a:r>
            <a:endParaRPr lang="en-CA" sz="36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464CB8E-13A2-4575-A986-71E383084EFF}"/>
              </a:ext>
            </a:extLst>
          </p:cNvPr>
          <p:cNvSpPr/>
          <p:nvPr/>
        </p:nvSpPr>
        <p:spPr>
          <a:xfrm>
            <a:off x="4589318" y="1462883"/>
            <a:ext cx="914400" cy="85777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#2</a:t>
            </a:r>
            <a:endParaRPr lang="en-CA" sz="36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C4ECFA8-361B-4137-A5A0-0B18C15F0E84}"/>
              </a:ext>
            </a:extLst>
          </p:cNvPr>
          <p:cNvSpPr/>
          <p:nvPr/>
        </p:nvSpPr>
        <p:spPr>
          <a:xfrm>
            <a:off x="6345906" y="1462883"/>
            <a:ext cx="914400" cy="85777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#3</a:t>
            </a:r>
            <a:endParaRPr lang="en-CA" sz="3600" dirty="0"/>
          </a:p>
        </p:txBody>
      </p:sp>
      <p:pic>
        <p:nvPicPr>
          <p:cNvPr id="3074" name="Picture 2" descr="Wall Street Timeline - HISTORY">
            <a:extLst>
              <a:ext uri="{FF2B5EF4-FFF2-40B4-BE49-F238E27FC236}">
                <a16:creationId xmlns:a16="http://schemas.microsoft.com/office/drawing/2014/main" id="{A3F9A1F3-86E6-40C3-95A9-9A6D83227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90" y="1377387"/>
            <a:ext cx="2174737" cy="113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0074" y="3146364"/>
            <a:ext cx="8659410" cy="17818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0179" y="47700"/>
            <a:ext cx="8839200" cy="17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800" spc="-245" dirty="0">
                <a:solidFill>
                  <a:srgbClr val="432918"/>
                </a:solidFill>
              </a:rPr>
              <a:t>Top 3 Domestic Grossing Movies</a:t>
            </a:r>
            <a:br>
              <a:rPr lang="en-US" sz="3800" spc="-185" dirty="0">
                <a:solidFill>
                  <a:srgbClr val="432918"/>
                </a:solidFill>
              </a:rPr>
            </a:br>
            <a:br>
              <a:rPr lang="en-US" sz="3800" spc="-185" dirty="0">
                <a:solidFill>
                  <a:srgbClr val="432918"/>
                </a:solidFill>
              </a:rPr>
            </a:br>
            <a:endParaRPr sz="3800" dirty="0"/>
          </a:p>
        </p:txBody>
      </p:sp>
      <p:sp>
        <p:nvSpPr>
          <p:cNvPr id="4" name="object 4"/>
          <p:cNvSpPr txBox="1"/>
          <p:nvPr/>
        </p:nvSpPr>
        <p:spPr>
          <a:xfrm>
            <a:off x="4428421" y="2863822"/>
            <a:ext cx="12255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400" dirty="0">
                <a:solidFill>
                  <a:srgbClr val="432918"/>
                </a:solidFill>
                <a:latin typeface="Arial"/>
                <a:cs typeface="Arial"/>
              </a:rPr>
              <a:t>$</a:t>
            </a:r>
            <a:r>
              <a:rPr lang="en-US" sz="3000" b="1" spc="-434" dirty="0">
                <a:solidFill>
                  <a:srgbClr val="432918"/>
                </a:solidFill>
                <a:latin typeface="Arial"/>
                <a:cs typeface="Arial"/>
              </a:rPr>
              <a:t>8 5 8</a:t>
            </a:r>
            <a:r>
              <a:rPr sz="3000" b="1" spc="-459" dirty="0">
                <a:solidFill>
                  <a:srgbClr val="432918"/>
                </a:solidFill>
                <a:latin typeface="Arial"/>
                <a:cs typeface="Arial"/>
              </a:rPr>
              <a:t> </a:t>
            </a:r>
            <a:r>
              <a:rPr lang="en-US" sz="3000" b="1" spc="-459" dirty="0">
                <a:solidFill>
                  <a:srgbClr val="432918"/>
                </a:solidFill>
                <a:latin typeface="Arial"/>
                <a:cs typeface="Arial"/>
              </a:rPr>
              <a:t> </a:t>
            </a:r>
            <a:r>
              <a:rPr lang="en-US" sz="1400" b="1" spc="20" dirty="0">
                <a:solidFill>
                  <a:srgbClr val="432918"/>
                </a:solidFill>
                <a:latin typeface="Arial"/>
                <a:cs typeface="Arial"/>
              </a:rPr>
              <a:t>M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89802" y="3830948"/>
            <a:ext cx="4660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45" dirty="0">
                <a:solidFill>
                  <a:srgbClr val="432918"/>
                </a:solidFill>
                <a:latin typeface="Arial"/>
                <a:cs typeface="Arial"/>
              </a:rPr>
              <a:t>201</a:t>
            </a:r>
            <a:r>
              <a:rPr lang="en-US" sz="2000" spc="-245" dirty="0">
                <a:solidFill>
                  <a:srgbClr val="432918"/>
                </a:solidFill>
                <a:latin typeface="Arial"/>
                <a:cs typeface="Arial"/>
              </a:rPr>
              <a:t>9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35000" y="2951253"/>
            <a:ext cx="11557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432918"/>
                </a:solidFill>
                <a:latin typeface="Arial"/>
                <a:cs typeface="Arial"/>
              </a:rPr>
              <a:t>$</a:t>
            </a:r>
            <a:r>
              <a:rPr lang="en-CA" sz="3000" b="1" spc="-5" dirty="0">
                <a:solidFill>
                  <a:srgbClr val="432918"/>
                </a:solidFill>
                <a:latin typeface="Arial"/>
                <a:cs typeface="Arial"/>
              </a:rPr>
              <a:t>760</a:t>
            </a:r>
            <a:r>
              <a:rPr lang="en-CA" sz="3000" b="1" spc="-459" dirty="0">
                <a:solidFill>
                  <a:srgbClr val="432918"/>
                </a:solidFill>
                <a:latin typeface="Arial"/>
                <a:cs typeface="Arial"/>
              </a:rPr>
              <a:t> </a:t>
            </a:r>
            <a:r>
              <a:rPr lang="en-CA" sz="1400" b="1" spc="20" dirty="0">
                <a:solidFill>
                  <a:srgbClr val="432918"/>
                </a:solidFill>
                <a:latin typeface="Arial"/>
                <a:cs typeface="Arial"/>
              </a:rPr>
              <a:t>M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77900" y="3965699"/>
            <a:ext cx="4699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40" dirty="0">
                <a:solidFill>
                  <a:srgbClr val="432918"/>
                </a:solidFill>
                <a:latin typeface="Arial"/>
                <a:cs typeface="Arial"/>
              </a:rPr>
              <a:t>20</a:t>
            </a:r>
            <a:r>
              <a:rPr lang="en-US" sz="2000" spc="-240" dirty="0">
                <a:solidFill>
                  <a:srgbClr val="432918"/>
                </a:solidFill>
                <a:latin typeface="Arial"/>
                <a:cs typeface="Arial"/>
              </a:rPr>
              <a:t>09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6876" y="2977463"/>
            <a:ext cx="1300018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25" dirty="0">
                <a:solidFill>
                  <a:srgbClr val="432918"/>
                </a:solidFill>
                <a:latin typeface="Arial"/>
                <a:cs typeface="Arial"/>
              </a:rPr>
              <a:t>$</a:t>
            </a:r>
            <a:r>
              <a:rPr lang="en-US" sz="3000" b="1" spc="125" dirty="0">
                <a:solidFill>
                  <a:srgbClr val="432918"/>
                </a:solidFill>
                <a:latin typeface="Arial"/>
                <a:cs typeface="Arial"/>
              </a:rPr>
              <a:t>939</a:t>
            </a:r>
            <a:r>
              <a:rPr sz="3000" b="1" spc="-459" dirty="0">
                <a:solidFill>
                  <a:srgbClr val="432918"/>
                </a:solidFill>
                <a:latin typeface="Arial"/>
                <a:cs typeface="Arial"/>
              </a:rPr>
              <a:t> </a:t>
            </a:r>
            <a:r>
              <a:rPr lang="en-US" sz="1400" b="1" spc="20" dirty="0">
                <a:solidFill>
                  <a:srgbClr val="432918"/>
                </a:solidFill>
                <a:latin typeface="Arial"/>
                <a:cs typeface="Arial"/>
              </a:rPr>
              <a:t>M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11426" y="4130799"/>
            <a:ext cx="50545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70" dirty="0">
                <a:solidFill>
                  <a:srgbClr val="432918"/>
                </a:solidFill>
                <a:latin typeface="Arial"/>
                <a:cs typeface="Arial"/>
              </a:rPr>
              <a:t>20</a:t>
            </a:r>
            <a:r>
              <a:rPr lang="en-US" sz="2000" spc="-170" dirty="0">
                <a:solidFill>
                  <a:srgbClr val="432918"/>
                </a:solidFill>
                <a:latin typeface="Arial"/>
                <a:cs typeface="Arial"/>
              </a:rPr>
              <a:t>15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D5C60ED6-A1AC-490D-84A3-28E56E46E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15" y="645116"/>
            <a:ext cx="1508784" cy="227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C86EA520-5DE1-40BC-AC75-C9824C6C0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19" y="621311"/>
            <a:ext cx="1508784" cy="227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B12A7EE4-6724-4E17-AC2B-72F479258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000" y="714821"/>
            <a:ext cx="1508784" cy="227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854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31637" y="2119633"/>
            <a:ext cx="4717415" cy="2490470"/>
            <a:chOff x="4431637" y="2119633"/>
            <a:chExt cx="4717415" cy="2490470"/>
          </a:xfrm>
        </p:grpSpPr>
        <p:sp>
          <p:nvSpPr>
            <p:cNvPr id="3" name="object 3"/>
            <p:cNvSpPr/>
            <p:nvPr/>
          </p:nvSpPr>
          <p:spPr>
            <a:xfrm>
              <a:off x="4436400" y="4215825"/>
              <a:ext cx="4707890" cy="389890"/>
            </a:xfrm>
            <a:custGeom>
              <a:avLst/>
              <a:gdLst/>
              <a:ahLst/>
              <a:cxnLst/>
              <a:rect l="l" t="t" r="r" b="b"/>
              <a:pathLst>
                <a:path w="4707890" h="389889">
                  <a:moveTo>
                    <a:pt x="4707599" y="389399"/>
                  </a:moveTo>
                  <a:lnTo>
                    <a:pt x="0" y="389399"/>
                  </a:lnTo>
                  <a:lnTo>
                    <a:pt x="0" y="0"/>
                  </a:lnTo>
                  <a:lnTo>
                    <a:pt x="4707599" y="0"/>
                  </a:lnTo>
                  <a:lnTo>
                    <a:pt x="4707599" y="389399"/>
                  </a:lnTo>
                  <a:close/>
                </a:path>
              </a:pathLst>
            </a:custGeom>
            <a:solidFill>
              <a:srgbClr val="4329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36400" y="4215825"/>
              <a:ext cx="4707890" cy="389890"/>
            </a:xfrm>
            <a:custGeom>
              <a:avLst/>
              <a:gdLst/>
              <a:ahLst/>
              <a:cxnLst/>
              <a:rect l="l" t="t" r="r" b="b"/>
              <a:pathLst>
                <a:path w="4707890" h="389889">
                  <a:moveTo>
                    <a:pt x="4707599" y="0"/>
                  </a:moveTo>
                  <a:lnTo>
                    <a:pt x="0" y="0"/>
                  </a:lnTo>
                  <a:lnTo>
                    <a:pt x="0" y="389399"/>
                  </a:lnTo>
                  <a:lnTo>
                    <a:pt x="4707599" y="389399"/>
                  </a:lnTo>
                  <a:lnTo>
                    <a:pt x="4707599" y="0"/>
                  </a:lnTo>
                  <a:close/>
                </a:path>
              </a:pathLst>
            </a:custGeom>
            <a:ln w="9524">
              <a:solidFill>
                <a:srgbClr val="4329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42484" y="2119633"/>
              <a:ext cx="1768475" cy="2054225"/>
            </a:xfrm>
            <a:custGeom>
              <a:avLst/>
              <a:gdLst/>
              <a:ahLst/>
              <a:cxnLst/>
              <a:rect l="l" t="t" r="r" b="b"/>
              <a:pathLst>
                <a:path w="1768475" h="2054225">
                  <a:moveTo>
                    <a:pt x="1768277" y="2054216"/>
                  </a:moveTo>
                  <a:lnTo>
                    <a:pt x="0" y="2054216"/>
                  </a:lnTo>
                  <a:lnTo>
                    <a:pt x="0" y="727577"/>
                  </a:lnTo>
                  <a:lnTo>
                    <a:pt x="6559" y="666470"/>
                  </a:lnTo>
                  <a:lnTo>
                    <a:pt x="25332" y="608109"/>
                  </a:lnTo>
                  <a:lnTo>
                    <a:pt x="200893" y="188227"/>
                  </a:lnTo>
                  <a:lnTo>
                    <a:pt x="222082" y="147397"/>
                  </a:lnTo>
                  <a:lnTo>
                    <a:pt x="248597" y="110706"/>
                  </a:lnTo>
                  <a:lnTo>
                    <a:pt x="279822" y="78556"/>
                  </a:lnTo>
                  <a:lnTo>
                    <a:pt x="315142" y="51348"/>
                  </a:lnTo>
                  <a:lnTo>
                    <a:pt x="353942" y="29487"/>
                  </a:lnTo>
                  <a:lnTo>
                    <a:pt x="395607" y="13373"/>
                  </a:lnTo>
                  <a:lnTo>
                    <a:pt x="439519" y="3410"/>
                  </a:lnTo>
                  <a:lnTo>
                    <a:pt x="485065" y="0"/>
                  </a:lnTo>
                  <a:lnTo>
                    <a:pt x="1283211" y="0"/>
                  </a:lnTo>
                  <a:lnTo>
                    <a:pt x="1328756" y="3410"/>
                  </a:lnTo>
                  <a:lnTo>
                    <a:pt x="1372664" y="13373"/>
                  </a:lnTo>
                  <a:lnTo>
                    <a:pt x="1414323" y="29487"/>
                  </a:lnTo>
                  <a:lnTo>
                    <a:pt x="1453118" y="51348"/>
                  </a:lnTo>
                  <a:lnTo>
                    <a:pt x="1488436" y="78556"/>
                  </a:lnTo>
                  <a:lnTo>
                    <a:pt x="1519662" y="110706"/>
                  </a:lnTo>
                  <a:lnTo>
                    <a:pt x="1546183" y="147397"/>
                  </a:lnTo>
                  <a:lnTo>
                    <a:pt x="1567384" y="188227"/>
                  </a:lnTo>
                  <a:lnTo>
                    <a:pt x="1742902" y="608109"/>
                  </a:lnTo>
                  <a:lnTo>
                    <a:pt x="1761713" y="666470"/>
                  </a:lnTo>
                  <a:lnTo>
                    <a:pt x="1768277" y="727577"/>
                  </a:lnTo>
                  <a:lnTo>
                    <a:pt x="1768277" y="2054216"/>
                  </a:lnTo>
                  <a:close/>
                </a:path>
              </a:pathLst>
            </a:custGeom>
            <a:solidFill>
              <a:srgbClr val="F39B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10338" y="2119642"/>
              <a:ext cx="2834005" cy="2260600"/>
            </a:xfrm>
            <a:custGeom>
              <a:avLst/>
              <a:gdLst/>
              <a:ahLst/>
              <a:cxnLst/>
              <a:rect l="l" t="t" r="r" b="b"/>
              <a:pathLst>
                <a:path w="2834004" h="2260600">
                  <a:moveTo>
                    <a:pt x="1985467" y="1292250"/>
                  </a:moveTo>
                  <a:lnTo>
                    <a:pt x="1975612" y="1243114"/>
                  </a:lnTo>
                  <a:lnTo>
                    <a:pt x="1948891" y="1203248"/>
                  </a:lnTo>
                  <a:lnTo>
                    <a:pt x="1909584" y="1176515"/>
                  </a:lnTo>
                  <a:lnTo>
                    <a:pt x="1861947" y="1166761"/>
                  </a:lnTo>
                  <a:lnTo>
                    <a:pt x="1857895" y="1166761"/>
                  </a:lnTo>
                  <a:lnTo>
                    <a:pt x="1804416" y="1181354"/>
                  </a:lnTo>
                  <a:lnTo>
                    <a:pt x="1768284" y="1210119"/>
                  </a:lnTo>
                  <a:lnTo>
                    <a:pt x="1744370" y="1250073"/>
                  </a:lnTo>
                  <a:lnTo>
                    <a:pt x="1735709" y="1297686"/>
                  </a:lnTo>
                  <a:lnTo>
                    <a:pt x="1735709" y="1686801"/>
                  </a:lnTo>
                  <a:lnTo>
                    <a:pt x="1730946" y="1734324"/>
                  </a:lnTo>
                  <a:lnTo>
                    <a:pt x="1717268" y="1778533"/>
                  </a:lnTo>
                  <a:lnTo>
                    <a:pt x="1695615" y="1818500"/>
                  </a:lnTo>
                  <a:lnTo>
                    <a:pt x="1666925" y="1853298"/>
                  </a:lnTo>
                  <a:lnTo>
                    <a:pt x="1632127" y="1881987"/>
                  </a:lnTo>
                  <a:lnTo>
                    <a:pt x="1592148" y="1903641"/>
                  </a:lnTo>
                  <a:lnTo>
                    <a:pt x="1547926" y="1917319"/>
                  </a:lnTo>
                  <a:lnTo>
                    <a:pt x="1500403" y="1922081"/>
                  </a:lnTo>
                  <a:lnTo>
                    <a:pt x="485076" y="1922081"/>
                  </a:lnTo>
                  <a:lnTo>
                    <a:pt x="437540" y="1917319"/>
                  </a:lnTo>
                  <a:lnTo>
                    <a:pt x="393331" y="1903641"/>
                  </a:lnTo>
                  <a:lnTo>
                    <a:pt x="353352" y="1881987"/>
                  </a:lnTo>
                  <a:lnTo>
                    <a:pt x="318566" y="1853298"/>
                  </a:lnTo>
                  <a:lnTo>
                    <a:pt x="289877" y="1818500"/>
                  </a:lnTo>
                  <a:lnTo>
                    <a:pt x="268236" y="1778533"/>
                  </a:lnTo>
                  <a:lnTo>
                    <a:pt x="254558" y="1734324"/>
                  </a:lnTo>
                  <a:lnTo>
                    <a:pt x="249796" y="1686801"/>
                  </a:lnTo>
                  <a:lnTo>
                    <a:pt x="249796" y="1297686"/>
                  </a:lnTo>
                  <a:lnTo>
                    <a:pt x="242189" y="1250073"/>
                  </a:lnTo>
                  <a:lnTo>
                    <a:pt x="218808" y="1210119"/>
                  </a:lnTo>
                  <a:lnTo>
                    <a:pt x="182854" y="1181354"/>
                  </a:lnTo>
                  <a:lnTo>
                    <a:pt x="137566" y="1167358"/>
                  </a:lnTo>
                  <a:lnTo>
                    <a:pt x="129171" y="1166761"/>
                  </a:lnTo>
                  <a:lnTo>
                    <a:pt x="125069" y="1166761"/>
                  </a:lnTo>
                  <a:lnTo>
                    <a:pt x="76555" y="1176515"/>
                  </a:lnTo>
                  <a:lnTo>
                    <a:pt x="36791" y="1203248"/>
                  </a:lnTo>
                  <a:lnTo>
                    <a:pt x="9893" y="1243114"/>
                  </a:lnTo>
                  <a:lnTo>
                    <a:pt x="0" y="1292250"/>
                  </a:lnTo>
                  <a:lnTo>
                    <a:pt x="0" y="2155545"/>
                  </a:lnTo>
                  <a:lnTo>
                    <a:pt x="8267" y="2196388"/>
                  </a:lnTo>
                  <a:lnTo>
                    <a:pt x="30784" y="2229764"/>
                  </a:lnTo>
                  <a:lnTo>
                    <a:pt x="64160" y="2252281"/>
                  </a:lnTo>
                  <a:lnTo>
                    <a:pt x="105003" y="2260536"/>
                  </a:lnTo>
                  <a:lnTo>
                    <a:pt x="1880514" y="2260536"/>
                  </a:lnTo>
                  <a:lnTo>
                    <a:pt x="1921344" y="2252281"/>
                  </a:lnTo>
                  <a:lnTo>
                    <a:pt x="1954707" y="2229764"/>
                  </a:lnTo>
                  <a:lnTo>
                    <a:pt x="1977212" y="2196388"/>
                  </a:lnTo>
                  <a:lnTo>
                    <a:pt x="1985467" y="2155545"/>
                  </a:lnTo>
                  <a:lnTo>
                    <a:pt x="1985467" y="1292250"/>
                  </a:lnTo>
                  <a:close/>
                </a:path>
                <a:path w="2834004" h="2260600">
                  <a:moveTo>
                    <a:pt x="2833662" y="0"/>
                  </a:moveTo>
                  <a:lnTo>
                    <a:pt x="2602700" y="0"/>
                  </a:lnTo>
                  <a:lnTo>
                    <a:pt x="2557157" y="3403"/>
                  </a:lnTo>
                  <a:lnTo>
                    <a:pt x="2513241" y="13373"/>
                  </a:lnTo>
                  <a:lnTo>
                    <a:pt x="2471585" y="29489"/>
                  </a:lnTo>
                  <a:lnTo>
                    <a:pt x="2432786" y="51346"/>
                  </a:lnTo>
                  <a:lnTo>
                    <a:pt x="2397468" y="78549"/>
                  </a:lnTo>
                  <a:lnTo>
                    <a:pt x="2366238" y="110705"/>
                  </a:lnTo>
                  <a:lnTo>
                    <a:pt x="2339721" y="147396"/>
                  </a:lnTo>
                  <a:lnTo>
                    <a:pt x="2318537" y="188226"/>
                  </a:lnTo>
                  <a:lnTo>
                    <a:pt x="2142972" y="608101"/>
                  </a:lnTo>
                  <a:lnTo>
                    <a:pt x="2124202" y="666470"/>
                  </a:lnTo>
                  <a:lnTo>
                    <a:pt x="2117636" y="727570"/>
                  </a:lnTo>
                  <a:lnTo>
                    <a:pt x="2117636" y="2054212"/>
                  </a:lnTo>
                  <a:lnTo>
                    <a:pt x="2833662" y="2054212"/>
                  </a:lnTo>
                  <a:lnTo>
                    <a:pt x="2833662" y="0"/>
                  </a:lnTo>
                  <a:close/>
                </a:path>
              </a:pathLst>
            </a:custGeom>
            <a:solidFill>
              <a:srgbClr val="EB5E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95850" y="3286393"/>
              <a:ext cx="848360" cy="1094105"/>
            </a:xfrm>
            <a:custGeom>
              <a:avLst/>
              <a:gdLst/>
              <a:ahLst/>
              <a:cxnLst/>
              <a:rect l="l" t="t" r="r" b="b"/>
              <a:pathLst>
                <a:path w="848359" h="1094104">
                  <a:moveTo>
                    <a:pt x="848149" y="1093778"/>
                  </a:moveTo>
                  <a:lnTo>
                    <a:pt x="104992" y="1093778"/>
                  </a:lnTo>
                  <a:lnTo>
                    <a:pt x="64159" y="1085522"/>
                  </a:lnTo>
                  <a:lnTo>
                    <a:pt x="30782" y="1063012"/>
                  </a:lnTo>
                  <a:lnTo>
                    <a:pt x="8262" y="1029637"/>
                  </a:lnTo>
                  <a:lnTo>
                    <a:pt x="0" y="988786"/>
                  </a:lnTo>
                  <a:lnTo>
                    <a:pt x="0" y="125499"/>
                  </a:lnTo>
                  <a:lnTo>
                    <a:pt x="9884" y="76354"/>
                  </a:lnTo>
                  <a:lnTo>
                    <a:pt x="36781" y="36496"/>
                  </a:lnTo>
                  <a:lnTo>
                    <a:pt x="76554" y="9764"/>
                  </a:lnTo>
                  <a:lnTo>
                    <a:pt x="125068" y="0"/>
                  </a:lnTo>
                  <a:lnTo>
                    <a:pt x="129160" y="0"/>
                  </a:lnTo>
                  <a:lnTo>
                    <a:pt x="182852" y="14599"/>
                  </a:lnTo>
                  <a:lnTo>
                    <a:pt x="218799" y="43357"/>
                  </a:lnTo>
                  <a:lnTo>
                    <a:pt x="242186" y="83319"/>
                  </a:lnTo>
                  <a:lnTo>
                    <a:pt x="249792" y="130927"/>
                  </a:lnTo>
                  <a:lnTo>
                    <a:pt x="249792" y="520048"/>
                  </a:lnTo>
                  <a:lnTo>
                    <a:pt x="254556" y="567563"/>
                  </a:lnTo>
                  <a:lnTo>
                    <a:pt x="268227" y="611772"/>
                  </a:lnTo>
                  <a:lnTo>
                    <a:pt x="289871" y="651743"/>
                  </a:lnTo>
                  <a:lnTo>
                    <a:pt x="318557" y="686541"/>
                  </a:lnTo>
                  <a:lnTo>
                    <a:pt x="353352" y="715231"/>
                  </a:lnTo>
                  <a:lnTo>
                    <a:pt x="393323" y="736881"/>
                  </a:lnTo>
                  <a:lnTo>
                    <a:pt x="437538" y="750556"/>
                  </a:lnTo>
                  <a:lnTo>
                    <a:pt x="485065" y="755322"/>
                  </a:lnTo>
                  <a:lnTo>
                    <a:pt x="848149" y="755322"/>
                  </a:lnTo>
                  <a:lnTo>
                    <a:pt x="848149" y="1093778"/>
                  </a:lnTo>
                  <a:close/>
                </a:path>
              </a:pathLst>
            </a:custGeom>
            <a:solidFill>
              <a:srgbClr val="F39B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3400" y="2503411"/>
            <a:ext cx="3204089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200" spc="-495" dirty="0">
                <a:solidFill>
                  <a:srgbClr val="432918"/>
                </a:solidFill>
              </a:rPr>
              <a:t>Approach</a:t>
            </a:r>
            <a:endParaRPr sz="7200" dirty="0"/>
          </a:p>
        </p:txBody>
      </p:sp>
      <p:sp>
        <p:nvSpPr>
          <p:cNvPr id="9" name="object 9"/>
          <p:cNvSpPr txBox="1"/>
          <p:nvPr/>
        </p:nvSpPr>
        <p:spPr>
          <a:xfrm>
            <a:off x="6933828" y="2995620"/>
            <a:ext cx="7429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220" dirty="0">
                <a:solidFill>
                  <a:srgbClr val="432918"/>
                </a:solidFill>
                <a:latin typeface="Calibri"/>
                <a:cs typeface="Calibri"/>
              </a:rPr>
              <a:t>02</a:t>
            </a:r>
            <a:endParaRPr sz="60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333449" y="2119633"/>
            <a:ext cx="1985645" cy="2260600"/>
            <a:chOff x="4333449" y="2119633"/>
            <a:chExt cx="1985645" cy="2260600"/>
          </a:xfrm>
        </p:grpSpPr>
        <p:sp>
          <p:nvSpPr>
            <p:cNvPr id="11" name="object 11"/>
            <p:cNvSpPr/>
            <p:nvPr/>
          </p:nvSpPr>
          <p:spPr>
            <a:xfrm>
              <a:off x="4465583" y="2119633"/>
              <a:ext cx="1768475" cy="2054225"/>
            </a:xfrm>
            <a:custGeom>
              <a:avLst/>
              <a:gdLst/>
              <a:ahLst/>
              <a:cxnLst/>
              <a:rect l="l" t="t" r="r" b="b"/>
              <a:pathLst>
                <a:path w="1768475" h="2054225">
                  <a:moveTo>
                    <a:pt x="1768277" y="2054216"/>
                  </a:moveTo>
                  <a:lnTo>
                    <a:pt x="0" y="2054216"/>
                  </a:lnTo>
                  <a:lnTo>
                    <a:pt x="0" y="727577"/>
                  </a:lnTo>
                  <a:lnTo>
                    <a:pt x="6559" y="666470"/>
                  </a:lnTo>
                  <a:lnTo>
                    <a:pt x="25332" y="608109"/>
                  </a:lnTo>
                  <a:lnTo>
                    <a:pt x="200893" y="188227"/>
                  </a:lnTo>
                  <a:lnTo>
                    <a:pt x="222082" y="147397"/>
                  </a:lnTo>
                  <a:lnTo>
                    <a:pt x="248597" y="110706"/>
                  </a:lnTo>
                  <a:lnTo>
                    <a:pt x="279822" y="78556"/>
                  </a:lnTo>
                  <a:lnTo>
                    <a:pt x="315143" y="51348"/>
                  </a:lnTo>
                  <a:lnTo>
                    <a:pt x="353942" y="29487"/>
                  </a:lnTo>
                  <a:lnTo>
                    <a:pt x="395606" y="13373"/>
                  </a:lnTo>
                  <a:lnTo>
                    <a:pt x="439519" y="3410"/>
                  </a:lnTo>
                  <a:lnTo>
                    <a:pt x="485065" y="0"/>
                  </a:lnTo>
                  <a:lnTo>
                    <a:pt x="1283211" y="0"/>
                  </a:lnTo>
                  <a:lnTo>
                    <a:pt x="1328756" y="3410"/>
                  </a:lnTo>
                  <a:lnTo>
                    <a:pt x="1372664" y="13373"/>
                  </a:lnTo>
                  <a:lnTo>
                    <a:pt x="1414323" y="29487"/>
                  </a:lnTo>
                  <a:lnTo>
                    <a:pt x="1453118" y="51348"/>
                  </a:lnTo>
                  <a:lnTo>
                    <a:pt x="1488436" y="78556"/>
                  </a:lnTo>
                  <a:lnTo>
                    <a:pt x="1519662" y="110706"/>
                  </a:lnTo>
                  <a:lnTo>
                    <a:pt x="1546183" y="147397"/>
                  </a:lnTo>
                  <a:lnTo>
                    <a:pt x="1567384" y="188227"/>
                  </a:lnTo>
                  <a:lnTo>
                    <a:pt x="1742902" y="608109"/>
                  </a:lnTo>
                  <a:lnTo>
                    <a:pt x="1761713" y="666470"/>
                  </a:lnTo>
                  <a:lnTo>
                    <a:pt x="1768277" y="727577"/>
                  </a:lnTo>
                  <a:lnTo>
                    <a:pt x="1768277" y="2054216"/>
                  </a:lnTo>
                  <a:close/>
                </a:path>
              </a:pathLst>
            </a:custGeom>
            <a:solidFill>
              <a:srgbClr val="EB5E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33449" y="3286393"/>
              <a:ext cx="1985645" cy="1094105"/>
            </a:xfrm>
            <a:custGeom>
              <a:avLst/>
              <a:gdLst/>
              <a:ahLst/>
              <a:cxnLst/>
              <a:rect l="l" t="t" r="r" b="b"/>
              <a:pathLst>
                <a:path w="1985645" h="1094104">
                  <a:moveTo>
                    <a:pt x="1880507" y="1093778"/>
                  </a:moveTo>
                  <a:lnTo>
                    <a:pt x="104991" y="1093778"/>
                  </a:lnTo>
                  <a:lnTo>
                    <a:pt x="64159" y="1085522"/>
                  </a:lnTo>
                  <a:lnTo>
                    <a:pt x="30782" y="1063012"/>
                  </a:lnTo>
                  <a:lnTo>
                    <a:pt x="8262" y="1029637"/>
                  </a:lnTo>
                  <a:lnTo>
                    <a:pt x="0" y="988786"/>
                  </a:lnTo>
                  <a:lnTo>
                    <a:pt x="0" y="125499"/>
                  </a:lnTo>
                  <a:lnTo>
                    <a:pt x="9884" y="76354"/>
                  </a:lnTo>
                  <a:lnTo>
                    <a:pt x="36781" y="36496"/>
                  </a:lnTo>
                  <a:lnTo>
                    <a:pt x="76554" y="9764"/>
                  </a:lnTo>
                  <a:lnTo>
                    <a:pt x="125068" y="0"/>
                  </a:lnTo>
                  <a:lnTo>
                    <a:pt x="129161" y="0"/>
                  </a:lnTo>
                  <a:lnTo>
                    <a:pt x="182852" y="14599"/>
                  </a:lnTo>
                  <a:lnTo>
                    <a:pt x="218799" y="43357"/>
                  </a:lnTo>
                  <a:lnTo>
                    <a:pt x="242186" y="83319"/>
                  </a:lnTo>
                  <a:lnTo>
                    <a:pt x="249792" y="130927"/>
                  </a:lnTo>
                  <a:lnTo>
                    <a:pt x="249792" y="520048"/>
                  </a:lnTo>
                  <a:lnTo>
                    <a:pt x="254556" y="567563"/>
                  </a:lnTo>
                  <a:lnTo>
                    <a:pt x="268226" y="611772"/>
                  </a:lnTo>
                  <a:lnTo>
                    <a:pt x="289871" y="651743"/>
                  </a:lnTo>
                  <a:lnTo>
                    <a:pt x="318557" y="686541"/>
                  </a:lnTo>
                  <a:lnTo>
                    <a:pt x="353352" y="715231"/>
                  </a:lnTo>
                  <a:lnTo>
                    <a:pt x="393323" y="736881"/>
                  </a:lnTo>
                  <a:lnTo>
                    <a:pt x="437538" y="750556"/>
                  </a:lnTo>
                  <a:lnTo>
                    <a:pt x="485065" y="755322"/>
                  </a:lnTo>
                  <a:lnTo>
                    <a:pt x="1500390" y="755322"/>
                  </a:lnTo>
                  <a:lnTo>
                    <a:pt x="1547919" y="750556"/>
                  </a:lnTo>
                  <a:lnTo>
                    <a:pt x="1592139" y="736881"/>
                  </a:lnTo>
                  <a:lnTo>
                    <a:pt x="1632118" y="715231"/>
                  </a:lnTo>
                  <a:lnTo>
                    <a:pt x="1666921" y="686541"/>
                  </a:lnTo>
                  <a:lnTo>
                    <a:pt x="1695614" y="651743"/>
                  </a:lnTo>
                  <a:lnTo>
                    <a:pt x="1717266" y="611772"/>
                  </a:lnTo>
                  <a:lnTo>
                    <a:pt x="1730941" y="567563"/>
                  </a:lnTo>
                  <a:lnTo>
                    <a:pt x="1735707" y="520048"/>
                  </a:lnTo>
                  <a:lnTo>
                    <a:pt x="1735707" y="130927"/>
                  </a:lnTo>
                  <a:lnTo>
                    <a:pt x="1744359" y="83319"/>
                  </a:lnTo>
                  <a:lnTo>
                    <a:pt x="1768278" y="43357"/>
                  </a:lnTo>
                  <a:lnTo>
                    <a:pt x="1804410" y="14599"/>
                  </a:lnTo>
                  <a:lnTo>
                    <a:pt x="1849703" y="603"/>
                  </a:lnTo>
                  <a:lnTo>
                    <a:pt x="1857889" y="0"/>
                  </a:lnTo>
                  <a:lnTo>
                    <a:pt x="1861939" y="0"/>
                  </a:lnTo>
                  <a:lnTo>
                    <a:pt x="1909574" y="9764"/>
                  </a:lnTo>
                  <a:lnTo>
                    <a:pt x="1948885" y="36496"/>
                  </a:lnTo>
                  <a:lnTo>
                    <a:pt x="1975602" y="76354"/>
                  </a:lnTo>
                  <a:lnTo>
                    <a:pt x="1985456" y="125499"/>
                  </a:lnTo>
                  <a:lnTo>
                    <a:pt x="1985456" y="988786"/>
                  </a:lnTo>
                  <a:lnTo>
                    <a:pt x="1977201" y="1029637"/>
                  </a:lnTo>
                  <a:lnTo>
                    <a:pt x="1954696" y="1063012"/>
                  </a:lnTo>
                  <a:lnTo>
                    <a:pt x="1921333" y="1085522"/>
                  </a:lnTo>
                  <a:lnTo>
                    <a:pt x="1880507" y="1093778"/>
                  </a:lnTo>
                  <a:close/>
                </a:path>
              </a:pathLst>
            </a:custGeom>
            <a:solidFill>
              <a:srgbClr val="F39B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63890" y="2449018"/>
            <a:ext cx="180340" cy="683895"/>
            <a:chOff x="8963890" y="2449018"/>
            <a:chExt cx="180340" cy="683895"/>
          </a:xfrm>
        </p:grpSpPr>
        <p:sp>
          <p:nvSpPr>
            <p:cNvPr id="3" name="object 3"/>
            <p:cNvSpPr/>
            <p:nvPr/>
          </p:nvSpPr>
          <p:spPr>
            <a:xfrm>
              <a:off x="8963890" y="2449018"/>
              <a:ext cx="157480" cy="681990"/>
            </a:xfrm>
            <a:custGeom>
              <a:avLst/>
              <a:gdLst/>
              <a:ahLst/>
              <a:cxnLst/>
              <a:rect l="l" t="t" r="r" b="b"/>
              <a:pathLst>
                <a:path w="157479" h="681989">
                  <a:moveTo>
                    <a:pt x="73006" y="681796"/>
                  </a:moveTo>
                  <a:lnTo>
                    <a:pt x="72537" y="681796"/>
                  </a:lnTo>
                  <a:lnTo>
                    <a:pt x="56766" y="674663"/>
                  </a:lnTo>
                  <a:lnTo>
                    <a:pt x="29563" y="622963"/>
                  </a:lnTo>
                  <a:lnTo>
                    <a:pt x="18694" y="581158"/>
                  </a:lnTo>
                  <a:lnTo>
                    <a:pt x="10022" y="530558"/>
                  </a:lnTo>
                  <a:lnTo>
                    <a:pt x="3828" y="472543"/>
                  </a:lnTo>
                  <a:lnTo>
                    <a:pt x="393" y="408495"/>
                  </a:lnTo>
                  <a:lnTo>
                    <a:pt x="0" y="339795"/>
                  </a:lnTo>
                  <a:lnTo>
                    <a:pt x="2804" y="271115"/>
                  </a:lnTo>
                  <a:lnTo>
                    <a:pt x="8517" y="207239"/>
                  </a:lnTo>
                  <a:lnTo>
                    <a:pt x="16790" y="149507"/>
                  </a:lnTo>
                  <a:lnTo>
                    <a:pt x="27273" y="99263"/>
                  </a:lnTo>
                  <a:lnTo>
                    <a:pt x="39617" y="57848"/>
                  </a:lnTo>
                  <a:lnTo>
                    <a:pt x="68492" y="6874"/>
                  </a:lnTo>
                  <a:lnTo>
                    <a:pt x="84324" y="0"/>
                  </a:lnTo>
                  <a:lnTo>
                    <a:pt x="84541" y="0"/>
                  </a:lnTo>
                  <a:lnTo>
                    <a:pt x="114522" y="27517"/>
                  </a:lnTo>
                  <a:lnTo>
                    <a:pt x="138208" y="101112"/>
                  </a:lnTo>
                  <a:lnTo>
                    <a:pt x="146939" y="151751"/>
                  </a:lnTo>
                  <a:lnTo>
                    <a:pt x="153194" y="209786"/>
                  </a:lnTo>
                  <a:lnTo>
                    <a:pt x="156675" y="273842"/>
                  </a:lnTo>
                  <a:lnTo>
                    <a:pt x="157079" y="342543"/>
                  </a:lnTo>
                  <a:lnTo>
                    <a:pt x="154291" y="410950"/>
                  </a:lnTo>
                  <a:lnTo>
                    <a:pt x="148600" y="474649"/>
                  </a:lnTo>
                  <a:lnTo>
                    <a:pt x="140355" y="532278"/>
                  </a:lnTo>
                  <a:lnTo>
                    <a:pt x="129904" y="582478"/>
                  </a:lnTo>
                  <a:lnTo>
                    <a:pt x="117596" y="623890"/>
                  </a:lnTo>
                  <a:lnTo>
                    <a:pt x="88798" y="674909"/>
                  </a:lnTo>
                  <a:lnTo>
                    <a:pt x="73006" y="681796"/>
                  </a:lnTo>
                  <a:close/>
                </a:path>
              </a:pathLst>
            </a:custGeom>
            <a:solidFill>
              <a:srgbClr val="6854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033173" y="2449018"/>
              <a:ext cx="111125" cy="683895"/>
            </a:xfrm>
            <a:custGeom>
              <a:avLst/>
              <a:gdLst/>
              <a:ahLst/>
              <a:cxnLst/>
              <a:rect l="l" t="t" r="r" b="b"/>
              <a:pathLst>
                <a:path w="111125" h="683894">
                  <a:moveTo>
                    <a:pt x="110826" y="683774"/>
                  </a:moveTo>
                  <a:lnTo>
                    <a:pt x="0" y="681796"/>
                  </a:lnTo>
                  <a:lnTo>
                    <a:pt x="71820" y="436964"/>
                  </a:lnTo>
                  <a:lnTo>
                    <a:pt x="68174" y="217963"/>
                  </a:lnTo>
                  <a:lnTo>
                    <a:pt x="33443" y="60430"/>
                  </a:lnTo>
                  <a:lnTo>
                    <a:pt x="12004" y="0"/>
                  </a:lnTo>
                  <a:lnTo>
                    <a:pt x="110826" y="1769"/>
                  </a:lnTo>
                  <a:lnTo>
                    <a:pt x="110826" y="683774"/>
                  </a:lnTo>
                  <a:close/>
                </a:path>
              </a:pathLst>
            </a:custGeom>
            <a:solidFill>
              <a:srgbClr val="4329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4337123" y="1407242"/>
            <a:ext cx="4728845" cy="2689860"/>
            <a:chOff x="4337123" y="1407242"/>
            <a:chExt cx="4728845" cy="2689860"/>
          </a:xfrm>
        </p:grpSpPr>
        <p:sp>
          <p:nvSpPr>
            <p:cNvPr id="6" name="object 6"/>
            <p:cNvSpPr/>
            <p:nvPr/>
          </p:nvSpPr>
          <p:spPr>
            <a:xfrm>
              <a:off x="8786632" y="2553738"/>
              <a:ext cx="100965" cy="464820"/>
            </a:xfrm>
            <a:custGeom>
              <a:avLst/>
              <a:gdLst/>
              <a:ahLst/>
              <a:cxnLst/>
              <a:rect l="l" t="t" r="r" b="b"/>
              <a:pathLst>
                <a:path w="100965" h="464819">
                  <a:moveTo>
                    <a:pt x="43211" y="464728"/>
                  </a:moveTo>
                  <a:lnTo>
                    <a:pt x="32638" y="458831"/>
                  </a:lnTo>
                  <a:lnTo>
                    <a:pt x="20609" y="437721"/>
                  </a:lnTo>
                  <a:lnTo>
                    <a:pt x="9501" y="396268"/>
                  </a:lnTo>
                  <a:lnTo>
                    <a:pt x="1803" y="329345"/>
                  </a:lnTo>
                  <a:lnTo>
                    <a:pt x="0" y="231821"/>
                  </a:lnTo>
                  <a:lnTo>
                    <a:pt x="5169" y="139631"/>
                  </a:lnTo>
                  <a:lnTo>
                    <a:pt x="15216" y="73630"/>
                  </a:lnTo>
                  <a:lnTo>
                    <a:pt x="27805" y="30541"/>
                  </a:lnTo>
                  <a:lnTo>
                    <a:pt x="40603" y="7089"/>
                  </a:lnTo>
                  <a:lnTo>
                    <a:pt x="51274" y="0"/>
                  </a:lnTo>
                  <a:lnTo>
                    <a:pt x="62084" y="12181"/>
                  </a:lnTo>
                  <a:lnTo>
                    <a:pt x="75462" y="45490"/>
                  </a:lnTo>
                  <a:lnTo>
                    <a:pt x="88341" y="96054"/>
                  </a:lnTo>
                  <a:lnTo>
                    <a:pt x="97656" y="159998"/>
                  </a:lnTo>
                  <a:lnTo>
                    <a:pt x="100343" y="233448"/>
                  </a:lnTo>
                  <a:lnTo>
                    <a:pt x="94940" y="306586"/>
                  </a:lnTo>
                  <a:lnTo>
                    <a:pt x="83409" y="370079"/>
                  </a:lnTo>
                  <a:lnTo>
                    <a:pt x="68867" y="420131"/>
                  </a:lnTo>
                  <a:lnTo>
                    <a:pt x="54429" y="452946"/>
                  </a:lnTo>
                  <a:lnTo>
                    <a:pt x="43211" y="464728"/>
                  </a:lnTo>
                  <a:close/>
                </a:path>
              </a:pathLst>
            </a:custGeom>
            <a:solidFill>
              <a:srgbClr val="F9C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73351" y="2477376"/>
              <a:ext cx="492125" cy="614680"/>
            </a:xfrm>
            <a:custGeom>
              <a:avLst/>
              <a:gdLst/>
              <a:ahLst/>
              <a:cxnLst/>
              <a:rect l="l" t="t" r="r" b="b"/>
              <a:pathLst>
                <a:path w="492125" h="614680">
                  <a:moveTo>
                    <a:pt x="213271" y="308190"/>
                  </a:moveTo>
                  <a:lnTo>
                    <a:pt x="190347" y="75285"/>
                  </a:lnTo>
                  <a:lnTo>
                    <a:pt x="8712" y="71996"/>
                  </a:lnTo>
                  <a:lnTo>
                    <a:pt x="4381" y="304355"/>
                  </a:lnTo>
                  <a:lnTo>
                    <a:pt x="0" y="536727"/>
                  </a:lnTo>
                  <a:lnTo>
                    <a:pt x="182181" y="539978"/>
                  </a:lnTo>
                  <a:lnTo>
                    <a:pt x="213271" y="308190"/>
                  </a:lnTo>
                  <a:close/>
                </a:path>
                <a:path w="492125" h="614680">
                  <a:moveTo>
                    <a:pt x="492023" y="259105"/>
                  </a:moveTo>
                  <a:lnTo>
                    <a:pt x="467982" y="80200"/>
                  </a:lnTo>
                  <a:lnTo>
                    <a:pt x="415620" y="79235"/>
                  </a:lnTo>
                  <a:lnTo>
                    <a:pt x="415632" y="79082"/>
                  </a:lnTo>
                  <a:lnTo>
                    <a:pt x="324421" y="24193"/>
                  </a:lnTo>
                  <a:lnTo>
                    <a:pt x="295643" y="4368"/>
                  </a:lnTo>
                  <a:lnTo>
                    <a:pt x="47447" y="0"/>
                  </a:lnTo>
                  <a:lnTo>
                    <a:pt x="190347" y="75285"/>
                  </a:lnTo>
                  <a:lnTo>
                    <a:pt x="263537" y="76593"/>
                  </a:lnTo>
                  <a:lnTo>
                    <a:pt x="276059" y="111785"/>
                  </a:lnTo>
                  <a:lnTo>
                    <a:pt x="296329" y="209524"/>
                  </a:lnTo>
                  <a:lnTo>
                    <a:pt x="297967" y="356882"/>
                  </a:lnTo>
                  <a:lnTo>
                    <a:pt x="254711" y="541096"/>
                  </a:lnTo>
                  <a:lnTo>
                    <a:pt x="296811" y="541883"/>
                  </a:lnTo>
                  <a:lnTo>
                    <a:pt x="296811" y="542048"/>
                  </a:lnTo>
                  <a:lnTo>
                    <a:pt x="182181" y="539978"/>
                  </a:lnTo>
                  <a:lnTo>
                    <a:pt x="36563" y="609803"/>
                  </a:lnTo>
                  <a:lnTo>
                    <a:pt x="284721" y="614184"/>
                  </a:lnTo>
                  <a:lnTo>
                    <a:pt x="311251" y="597331"/>
                  </a:lnTo>
                  <a:lnTo>
                    <a:pt x="407250" y="543928"/>
                  </a:lnTo>
                  <a:lnTo>
                    <a:pt x="459816" y="544893"/>
                  </a:lnTo>
                  <a:lnTo>
                    <a:pt x="469531" y="507720"/>
                  </a:lnTo>
                  <a:lnTo>
                    <a:pt x="486397" y="407035"/>
                  </a:lnTo>
                  <a:lnTo>
                    <a:pt x="492023" y="259105"/>
                  </a:lnTo>
                  <a:close/>
                </a:path>
              </a:pathLst>
            </a:custGeom>
            <a:solidFill>
              <a:srgbClr val="4329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37123" y="1407242"/>
              <a:ext cx="4500880" cy="2689860"/>
            </a:xfrm>
            <a:custGeom>
              <a:avLst/>
              <a:gdLst/>
              <a:ahLst/>
              <a:cxnLst/>
              <a:rect l="l" t="t" r="r" b="b"/>
              <a:pathLst>
                <a:path w="4500880" h="2689860">
                  <a:moveTo>
                    <a:pt x="496171" y="2689508"/>
                  </a:moveTo>
                  <a:lnTo>
                    <a:pt x="0" y="1641788"/>
                  </a:lnTo>
                  <a:lnTo>
                    <a:pt x="60836" y="786990"/>
                  </a:lnTo>
                  <a:lnTo>
                    <a:pt x="343290" y="211074"/>
                  </a:lnTo>
                  <a:lnTo>
                    <a:pt x="511972" y="0"/>
                  </a:lnTo>
                  <a:lnTo>
                    <a:pt x="4500746" y="1146488"/>
                  </a:lnTo>
                  <a:lnTo>
                    <a:pt x="4492574" y="1611217"/>
                  </a:lnTo>
                  <a:lnTo>
                    <a:pt x="496171" y="2689508"/>
                  </a:lnTo>
                  <a:close/>
                </a:path>
              </a:pathLst>
            </a:custGeom>
            <a:solidFill>
              <a:srgbClr val="FAE398">
                <a:alpha val="54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0" y="2449018"/>
            <a:ext cx="180340" cy="683895"/>
            <a:chOff x="0" y="2449018"/>
            <a:chExt cx="180340" cy="683895"/>
          </a:xfrm>
        </p:grpSpPr>
        <p:sp>
          <p:nvSpPr>
            <p:cNvPr id="10" name="object 10"/>
            <p:cNvSpPr/>
            <p:nvPr/>
          </p:nvSpPr>
          <p:spPr>
            <a:xfrm>
              <a:off x="23047" y="2449018"/>
              <a:ext cx="157480" cy="681990"/>
            </a:xfrm>
            <a:custGeom>
              <a:avLst/>
              <a:gdLst/>
              <a:ahLst/>
              <a:cxnLst/>
              <a:rect l="l" t="t" r="r" b="b"/>
              <a:pathLst>
                <a:path w="157480" h="681989">
                  <a:moveTo>
                    <a:pt x="84542" y="681796"/>
                  </a:moveTo>
                  <a:lnTo>
                    <a:pt x="84108" y="681796"/>
                  </a:lnTo>
                  <a:lnTo>
                    <a:pt x="68305" y="674909"/>
                  </a:lnTo>
                  <a:lnTo>
                    <a:pt x="39501" y="623890"/>
                  </a:lnTo>
                  <a:lnTo>
                    <a:pt x="27192" y="582478"/>
                  </a:lnTo>
                  <a:lnTo>
                    <a:pt x="16741" y="532278"/>
                  </a:lnTo>
                  <a:lnTo>
                    <a:pt x="8494" y="474649"/>
                  </a:lnTo>
                  <a:lnTo>
                    <a:pt x="2798" y="410950"/>
                  </a:lnTo>
                  <a:lnTo>
                    <a:pt x="0" y="342543"/>
                  </a:lnTo>
                  <a:lnTo>
                    <a:pt x="416" y="273842"/>
                  </a:lnTo>
                  <a:lnTo>
                    <a:pt x="3905" y="209786"/>
                  </a:lnTo>
                  <a:lnTo>
                    <a:pt x="10167" y="151751"/>
                  </a:lnTo>
                  <a:lnTo>
                    <a:pt x="18902" y="101112"/>
                  </a:lnTo>
                  <a:lnTo>
                    <a:pt x="29810" y="59242"/>
                  </a:lnTo>
                  <a:lnTo>
                    <a:pt x="56946" y="7311"/>
                  </a:lnTo>
                  <a:lnTo>
                    <a:pt x="72573" y="0"/>
                  </a:lnTo>
                  <a:lnTo>
                    <a:pt x="72790" y="0"/>
                  </a:lnTo>
                  <a:lnTo>
                    <a:pt x="103641" y="26605"/>
                  </a:lnTo>
                  <a:lnTo>
                    <a:pt x="129841" y="99263"/>
                  </a:lnTo>
                  <a:lnTo>
                    <a:pt x="140324" y="149507"/>
                  </a:lnTo>
                  <a:lnTo>
                    <a:pt x="148597" y="207239"/>
                  </a:lnTo>
                  <a:lnTo>
                    <a:pt x="154310" y="271115"/>
                  </a:lnTo>
                  <a:lnTo>
                    <a:pt x="157115" y="339795"/>
                  </a:lnTo>
                  <a:lnTo>
                    <a:pt x="156721" y="408495"/>
                  </a:lnTo>
                  <a:lnTo>
                    <a:pt x="153286" y="472543"/>
                  </a:lnTo>
                  <a:lnTo>
                    <a:pt x="147090" y="530558"/>
                  </a:lnTo>
                  <a:lnTo>
                    <a:pt x="138415" y="581158"/>
                  </a:lnTo>
                  <a:lnTo>
                    <a:pt x="127542" y="622963"/>
                  </a:lnTo>
                  <a:lnTo>
                    <a:pt x="100324" y="674663"/>
                  </a:lnTo>
                  <a:lnTo>
                    <a:pt x="84542" y="681796"/>
                  </a:lnTo>
                  <a:close/>
                </a:path>
              </a:pathLst>
            </a:custGeom>
            <a:solidFill>
              <a:srgbClr val="6854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2449018"/>
              <a:ext cx="111125" cy="683895"/>
            </a:xfrm>
            <a:custGeom>
              <a:avLst/>
              <a:gdLst/>
              <a:ahLst/>
              <a:cxnLst/>
              <a:rect l="l" t="t" r="r" b="b"/>
              <a:pathLst>
                <a:path w="111125" h="683894">
                  <a:moveTo>
                    <a:pt x="0" y="683775"/>
                  </a:moveTo>
                  <a:lnTo>
                    <a:pt x="0" y="1770"/>
                  </a:lnTo>
                  <a:lnTo>
                    <a:pt x="98869" y="0"/>
                  </a:lnTo>
                  <a:lnTo>
                    <a:pt x="77425" y="60430"/>
                  </a:lnTo>
                  <a:lnTo>
                    <a:pt x="42685" y="217963"/>
                  </a:lnTo>
                  <a:lnTo>
                    <a:pt x="39039" y="436964"/>
                  </a:lnTo>
                  <a:lnTo>
                    <a:pt x="110874" y="681796"/>
                  </a:lnTo>
                  <a:lnTo>
                    <a:pt x="0" y="683775"/>
                  </a:lnTo>
                  <a:close/>
                </a:path>
              </a:pathLst>
            </a:custGeom>
            <a:solidFill>
              <a:srgbClr val="4329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78661" y="1407242"/>
            <a:ext cx="4728845" cy="2689860"/>
            <a:chOff x="78661" y="1407242"/>
            <a:chExt cx="4728845" cy="2689860"/>
          </a:xfrm>
        </p:grpSpPr>
        <p:sp>
          <p:nvSpPr>
            <p:cNvPr id="13" name="object 13"/>
            <p:cNvSpPr/>
            <p:nvPr/>
          </p:nvSpPr>
          <p:spPr>
            <a:xfrm>
              <a:off x="257040" y="2553738"/>
              <a:ext cx="100965" cy="464820"/>
            </a:xfrm>
            <a:custGeom>
              <a:avLst/>
              <a:gdLst/>
              <a:ahLst/>
              <a:cxnLst/>
              <a:rect l="l" t="t" r="r" b="b"/>
              <a:pathLst>
                <a:path w="100964" h="464819">
                  <a:moveTo>
                    <a:pt x="57819" y="464728"/>
                  </a:moveTo>
                  <a:lnTo>
                    <a:pt x="46228" y="452946"/>
                  </a:lnTo>
                  <a:lnTo>
                    <a:pt x="31627" y="420131"/>
                  </a:lnTo>
                  <a:lnTo>
                    <a:pt x="16997" y="370079"/>
                  </a:lnTo>
                  <a:lnTo>
                    <a:pt x="5425" y="306586"/>
                  </a:lnTo>
                  <a:lnTo>
                    <a:pt x="0" y="233448"/>
                  </a:lnTo>
                  <a:lnTo>
                    <a:pt x="2704" y="159998"/>
                  </a:lnTo>
                  <a:lnTo>
                    <a:pt x="12031" y="96054"/>
                  </a:lnTo>
                  <a:lnTo>
                    <a:pt x="24915" y="45490"/>
                  </a:lnTo>
                  <a:lnTo>
                    <a:pt x="38294" y="12181"/>
                  </a:lnTo>
                  <a:lnTo>
                    <a:pt x="49105" y="0"/>
                  </a:lnTo>
                  <a:lnTo>
                    <a:pt x="59773" y="7089"/>
                  </a:lnTo>
                  <a:lnTo>
                    <a:pt x="72564" y="30541"/>
                  </a:lnTo>
                  <a:lnTo>
                    <a:pt x="85148" y="73630"/>
                  </a:lnTo>
                  <a:lnTo>
                    <a:pt x="95196" y="139631"/>
                  </a:lnTo>
                  <a:lnTo>
                    <a:pt x="100380" y="231821"/>
                  </a:lnTo>
                  <a:lnTo>
                    <a:pt x="98564" y="329345"/>
                  </a:lnTo>
                  <a:lnTo>
                    <a:pt x="90887" y="396268"/>
                  </a:lnTo>
                  <a:lnTo>
                    <a:pt x="79861" y="437721"/>
                  </a:lnTo>
                  <a:lnTo>
                    <a:pt x="68001" y="458831"/>
                  </a:lnTo>
                  <a:lnTo>
                    <a:pt x="57819" y="464728"/>
                  </a:lnTo>
                  <a:close/>
                </a:path>
              </a:pathLst>
            </a:custGeom>
            <a:solidFill>
              <a:srgbClr val="F9C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8651" y="2477376"/>
              <a:ext cx="492125" cy="614680"/>
            </a:xfrm>
            <a:custGeom>
              <a:avLst/>
              <a:gdLst/>
              <a:ahLst/>
              <a:cxnLst/>
              <a:rect l="l" t="t" r="r" b="b"/>
              <a:pathLst>
                <a:path w="492125" h="614680">
                  <a:moveTo>
                    <a:pt x="455472" y="609803"/>
                  </a:moveTo>
                  <a:lnTo>
                    <a:pt x="309854" y="539978"/>
                  </a:lnTo>
                  <a:lnTo>
                    <a:pt x="195211" y="542048"/>
                  </a:lnTo>
                  <a:lnTo>
                    <a:pt x="195199" y="541883"/>
                  </a:lnTo>
                  <a:lnTo>
                    <a:pt x="237286" y="541096"/>
                  </a:lnTo>
                  <a:lnTo>
                    <a:pt x="194132" y="356882"/>
                  </a:lnTo>
                  <a:lnTo>
                    <a:pt x="195973" y="209524"/>
                  </a:lnTo>
                  <a:lnTo>
                    <a:pt x="216433" y="111785"/>
                  </a:lnTo>
                  <a:lnTo>
                    <a:pt x="229019" y="76581"/>
                  </a:lnTo>
                  <a:lnTo>
                    <a:pt x="301650" y="75285"/>
                  </a:lnTo>
                  <a:lnTo>
                    <a:pt x="444550" y="0"/>
                  </a:lnTo>
                  <a:lnTo>
                    <a:pt x="196392" y="4368"/>
                  </a:lnTo>
                  <a:lnTo>
                    <a:pt x="168630" y="23571"/>
                  </a:lnTo>
                  <a:lnTo>
                    <a:pt x="76415" y="79082"/>
                  </a:lnTo>
                  <a:lnTo>
                    <a:pt x="76415" y="79235"/>
                  </a:lnTo>
                  <a:lnTo>
                    <a:pt x="24053" y="80200"/>
                  </a:lnTo>
                  <a:lnTo>
                    <a:pt x="0" y="259105"/>
                  </a:lnTo>
                  <a:lnTo>
                    <a:pt x="5626" y="407035"/>
                  </a:lnTo>
                  <a:lnTo>
                    <a:pt x="22504" y="507720"/>
                  </a:lnTo>
                  <a:lnTo>
                    <a:pt x="32219" y="544893"/>
                  </a:lnTo>
                  <a:lnTo>
                    <a:pt x="84772" y="543928"/>
                  </a:lnTo>
                  <a:lnTo>
                    <a:pt x="180771" y="597331"/>
                  </a:lnTo>
                  <a:lnTo>
                    <a:pt x="207314" y="614184"/>
                  </a:lnTo>
                  <a:lnTo>
                    <a:pt x="455472" y="609803"/>
                  </a:lnTo>
                  <a:close/>
                </a:path>
                <a:path w="492125" h="614680">
                  <a:moveTo>
                    <a:pt x="492036" y="536727"/>
                  </a:moveTo>
                  <a:lnTo>
                    <a:pt x="483285" y="71996"/>
                  </a:lnTo>
                  <a:lnTo>
                    <a:pt x="301650" y="75285"/>
                  </a:lnTo>
                  <a:lnTo>
                    <a:pt x="278765" y="308190"/>
                  </a:lnTo>
                  <a:lnTo>
                    <a:pt x="309854" y="539978"/>
                  </a:lnTo>
                  <a:lnTo>
                    <a:pt x="492036" y="536727"/>
                  </a:lnTo>
                  <a:close/>
                </a:path>
              </a:pathLst>
            </a:custGeom>
            <a:solidFill>
              <a:srgbClr val="4329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6146" y="1407242"/>
              <a:ext cx="4500880" cy="2689860"/>
            </a:xfrm>
            <a:custGeom>
              <a:avLst/>
              <a:gdLst/>
              <a:ahLst/>
              <a:cxnLst/>
              <a:rect l="l" t="t" r="r" b="b"/>
              <a:pathLst>
                <a:path w="4500880" h="2689860">
                  <a:moveTo>
                    <a:pt x="4004575" y="2689508"/>
                  </a:moveTo>
                  <a:lnTo>
                    <a:pt x="8714" y="1611217"/>
                  </a:lnTo>
                  <a:lnTo>
                    <a:pt x="0" y="1146488"/>
                  </a:lnTo>
                  <a:lnTo>
                    <a:pt x="3988773" y="0"/>
                  </a:lnTo>
                  <a:lnTo>
                    <a:pt x="4157455" y="211074"/>
                  </a:lnTo>
                  <a:lnTo>
                    <a:pt x="4439910" y="786990"/>
                  </a:lnTo>
                  <a:lnTo>
                    <a:pt x="4500746" y="1641788"/>
                  </a:lnTo>
                  <a:lnTo>
                    <a:pt x="4004575" y="2689508"/>
                  </a:lnTo>
                  <a:close/>
                </a:path>
              </a:pathLst>
            </a:custGeom>
            <a:solidFill>
              <a:srgbClr val="FAE398">
                <a:alpha val="54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0" y="1937930"/>
            <a:ext cx="4831080" cy="3206115"/>
            <a:chOff x="0" y="1937930"/>
            <a:chExt cx="4831080" cy="3206115"/>
          </a:xfrm>
        </p:grpSpPr>
        <p:sp>
          <p:nvSpPr>
            <p:cNvPr id="17" name="object 17"/>
            <p:cNvSpPr/>
            <p:nvPr/>
          </p:nvSpPr>
          <p:spPr>
            <a:xfrm>
              <a:off x="224268" y="4486358"/>
              <a:ext cx="304165" cy="629920"/>
            </a:xfrm>
            <a:custGeom>
              <a:avLst/>
              <a:gdLst/>
              <a:ahLst/>
              <a:cxnLst/>
              <a:rect l="l" t="t" r="r" b="b"/>
              <a:pathLst>
                <a:path w="304165" h="629920">
                  <a:moveTo>
                    <a:pt x="281407" y="629725"/>
                  </a:moveTo>
                  <a:lnTo>
                    <a:pt x="278623" y="629725"/>
                  </a:lnTo>
                  <a:lnTo>
                    <a:pt x="257667" y="622544"/>
                  </a:lnTo>
                  <a:lnTo>
                    <a:pt x="204147" y="569245"/>
                  </a:lnTo>
                  <a:lnTo>
                    <a:pt x="173657" y="525895"/>
                  </a:lnTo>
                  <a:lnTo>
                    <a:pt x="142062" y="473257"/>
                  </a:lnTo>
                  <a:lnTo>
                    <a:pt x="110400" y="412715"/>
                  </a:lnTo>
                  <a:lnTo>
                    <a:pt x="79707" y="345652"/>
                  </a:lnTo>
                  <a:lnTo>
                    <a:pt x="54098" y="281945"/>
                  </a:lnTo>
                  <a:lnTo>
                    <a:pt x="33087" y="221398"/>
                  </a:lnTo>
                  <a:lnTo>
                    <a:pt x="16923" y="165389"/>
                  </a:lnTo>
                  <a:lnTo>
                    <a:pt x="5855" y="115291"/>
                  </a:lnTo>
                  <a:lnTo>
                    <a:pt x="131" y="72480"/>
                  </a:lnTo>
                  <a:lnTo>
                    <a:pt x="0" y="38331"/>
                  </a:lnTo>
                  <a:lnTo>
                    <a:pt x="5710" y="14218"/>
                  </a:lnTo>
                  <a:lnTo>
                    <a:pt x="17512" y="1518"/>
                  </a:lnTo>
                  <a:lnTo>
                    <a:pt x="19898" y="469"/>
                  </a:lnTo>
                  <a:lnTo>
                    <a:pt x="22502" y="0"/>
                  </a:lnTo>
                  <a:lnTo>
                    <a:pt x="25250" y="0"/>
                  </a:lnTo>
                  <a:lnTo>
                    <a:pt x="71246" y="27884"/>
                  </a:lnTo>
                  <a:lnTo>
                    <a:pt x="99500" y="60625"/>
                  </a:lnTo>
                  <a:lnTo>
                    <a:pt x="129893" y="104020"/>
                  </a:lnTo>
                  <a:lnTo>
                    <a:pt x="161405" y="156660"/>
                  </a:lnTo>
                  <a:lnTo>
                    <a:pt x="193014" y="217135"/>
                  </a:lnTo>
                  <a:lnTo>
                    <a:pt x="223696" y="284036"/>
                  </a:lnTo>
                  <a:lnTo>
                    <a:pt x="249318" y="347777"/>
                  </a:lnTo>
                  <a:lnTo>
                    <a:pt x="270385" y="408383"/>
                  </a:lnTo>
                  <a:lnTo>
                    <a:pt x="286634" y="464461"/>
                  </a:lnTo>
                  <a:lnTo>
                    <a:pt x="297801" y="514620"/>
                  </a:lnTo>
                  <a:lnTo>
                    <a:pt x="303625" y="557466"/>
                  </a:lnTo>
                  <a:lnTo>
                    <a:pt x="303841" y="591608"/>
                  </a:lnTo>
                  <a:lnTo>
                    <a:pt x="298186" y="615652"/>
                  </a:lnTo>
                  <a:lnTo>
                    <a:pt x="286397" y="628207"/>
                  </a:lnTo>
                  <a:lnTo>
                    <a:pt x="284011" y="629219"/>
                  </a:lnTo>
                  <a:lnTo>
                    <a:pt x="281407" y="629725"/>
                  </a:lnTo>
                  <a:close/>
                </a:path>
              </a:pathLst>
            </a:custGeom>
            <a:solidFill>
              <a:srgbClr val="6854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4486756"/>
              <a:ext cx="513715" cy="657225"/>
            </a:xfrm>
            <a:custGeom>
              <a:avLst/>
              <a:gdLst/>
              <a:ahLst/>
              <a:cxnLst/>
              <a:rect l="l" t="t" r="r" b="b"/>
              <a:pathLst>
                <a:path w="513715" h="657225">
                  <a:moveTo>
                    <a:pt x="443279" y="656743"/>
                  </a:moveTo>
                  <a:lnTo>
                    <a:pt x="0" y="656743"/>
                  </a:lnTo>
                  <a:lnTo>
                    <a:pt x="0" y="105125"/>
                  </a:lnTo>
                  <a:lnTo>
                    <a:pt x="245067" y="0"/>
                  </a:lnTo>
                  <a:lnTo>
                    <a:pt x="245024" y="4991"/>
                  </a:lnTo>
                  <a:lnTo>
                    <a:pt x="245262" y="19321"/>
                  </a:lnTo>
                  <a:lnTo>
                    <a:pt x="248686" y="72232"/>
                  </a:lnTo>
                  <a:lnTo>
                    <a:pt x="259548" y="151191"/>
                  </a:lnTo>
                  <a:lnTo>
                    <a:pt x="269086" y="198084"/>
                  </a:lnTo>
                  <a:lnTo>
                    <a:pt x="282062" y="248661"/>
                  </a:lnTo>
                  <a:lnTo>
                    <a:pt x="299004" y="301982"/>
                  </a:lnTo>
                  <a:lnTo>
                    <a:pt x="320437" y="357102"/>
                  </a:lnTo>
                  <a:lnTo>
                    <a:pt x="346889" y="413080"/>
                  </a:lnTo>
                  <a:lnTo>
                    <a:pt x="378886" y="468974"/>
                  </a:lnTo>
                  <a:lnTo>
                    <a:pt x="416954" y="523841"/>
                  </a:lnTo>
                  <a:lnTo>
                    <a:pt x="461620" y="576739"/>
                  </a:lnTo>
                  <a:lnTo>
                    <a:pt x="513410" y="626724"/>
                  </a:lnTo>
                  <a:lnTo>
                    <a:pt x="443279" y="656743"/>
                  </a:lnTo>
                  <a:close/>
                </a:path>
              </a:pathLst>
            </a:custGeom>
            <a:solidFill>
              <a:srgbClr val="4329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0845" y="4504800"/>
              <a:ext cx="199390" cy="427990"/>
            </a:xfrm>
            <a:custGeom>
              <a:avLst/>
              <a:gdLst/>
              <a:ahLst/>
              <a:cxnLst/>
              <a:rect l="l" t="t" r="r" b="b"/>
              <a:pathLst>
                <a:path w="199390" h="427989">
                  <a:moveTo>
                    <a:pt x="187753" y="427917"/>
                  </a:moveTo>
                  <a:lnTo>
                    <a:pt x="187138" y="427917"/>
                  </a:lnTo>
                  <a:lnTo>
                    <a:pt x="170897" y="418820"/>
                  </a:lnTo>
                  <a:lnTo>
                    <a:pt x="113279" y="352264"/>
                  </a:lnTo>
                  <a:lnTo>
                    <a:pt x="79667" y="298949"/>
                  </a:lnTo>
                  <a:lnTo>
                    <a:pt x="48030" y="235039"/>
                  </a:lnTo>
                  <a:lnTo>
                    <a:pt x="22866" y="165986"/>
                  </a:lnTo>
                  <a:lnTo>
                    <a:pt x="7363" y="103319"/>
                  </a:lnTo>
                  <a:lnTo>
                    <a:pt x="186" y="51726"/>
                  </a:lnTo>
                  <a:lnTo>
                    <a:pt x="0" y="15893"/>
                  </a:lnTo>
                  <a:lnTo>
                    <a:pt x="5470" y="506"/>
                  </a:lnTo>
                  <a:lnTo>
                    <a:pt x="6302" y="180"/>
                  </a:lnTo>
                  <a:lnTo>
                    <a:pt x="7242" y="0"/>
                  </a:lnTo>
                  <a:lnTo>
                    <a:pt x="8327" y="0"/>
                  </a:lnTo>
                  <a:lnTo>
                    <a:pt x="43187" y="24755"/>
                  </a:lnTo>
                  <a:lnTo>
                    <a:pt x="70324" y="60625"/>
                  </a:lnTo>
                  <a:lnTo>
                    <a:pt x="102917" y="116535"/>
                  </a:lnTo>
                  <a:lnTo>
                    <a:pt x="140202" y="195770"/>
                  </a:lnTo>
                  <a:lnTo>
                    <a:pt x="175453" y="286797"/>
                  </a:lnTo>
                  <a:lnTo>
                    <a:pt x="193717" y="351670"/>
                  </a:lnTo>
                  <a:lnTo>
                    <a:pt x="199208" y="394213"/>
                  </a:lnTo>
                  <a:lnTo>
                    <a:pt x="196141" y="418246"/>
                  </a:lnTo>
                  <a:lnTo>
                    <a:pt x="188729" y="427591"/>
                  </a:lnTo>
                  <a:lnTo>
                    <a:pt x="188295" y="427808"/>
                  </a:lnTo>
                  <a:lnTo>
                    <a:pt x="187753" y="427917"/>
                  </a:lnTo>
                  <a:close/>
                </a:path>
              </a:pathLst>
            </a:custGeom>
            <a:solidFill>
              <a:srgbClr val="F9C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9217" y="4352607"/>
              <a:ext cx="605790" cy="661035"/>
            </a:xfrm>
            <a:custGeom>
              <a:avLst/>
              <a:gdLst/>
              <a:ahLst/>
              <a:cxnLst/>
              <a:rect l="l" t="t" r="r" b="b"/>
              <a:pathLst>
                <a:path w="605790" h="661035">
                  <a:moveTo>
                    <a:pt x="599998" y="560705"/>
                  </a:moveTo>
                  <a:lnTo>
                    <a:pt x="438543" y="550862"/>
                  </a:lnTo>
                  <a:lnTo>
                    <a:pt x="333057" y="595998"/>
                  </a:lnTo>
                  <a:lnTo>
                    <a:pt x="332994" y="595845"/>
                  </a:lnTo>
                  <a:lnTo>
                    <a:pt x="371436" y="579247"/>
                  </a:lnTo>
                  <a:lnTo>
                    <a:pt x="262039" y="424840"/>
                  </a:lnTo>
                  <a:lnTo>
                    <a:pt x="208013" y="287782"/>
                  </a:lnTo>
                  <a:lnTo>
                    <a:pt x="189890" y="189674"/>
                  </a:lnTo>
                  <a:lnTo>
                    <a:pt x="188188" y="152514"/>
                  </a:lnTo>
                  <a:lnTo>
                    <a:pt x="255295" y="123812"/>
                  </a:lnTo>
                  <a:lnTo>
                    <a:pt x="359460" y="0"/>
                  </a:lnTo>
                  <a:lnTo>
                    <a:pt x="130898" y="97637"/>
                  </a:lnTo>
                  <a:lnTo>
                    <a:pt x="109855" y="129844"/>
                  </a:lnTo>
                  <a:lnTo>
                    <a:pt x="48018" y="212699"/>
                  </a:lnTo>
                  <a:lnTo>
                    <a:pt x="0" y="233451"/>
                  </a:lnTo>
                  <a:lnTo>
                    <a:pt x="45440" y="408089"/>
                  </a:lnTo>
                  <a:lnTo>
                    <a:pt x="106578" y="542899"/>
                  </a:lnTo>
                  <a:lnTo>
                    <a:pt x="160248" y="629742"/>
                  </a:lnTo>
                  <a:lnTo>
                    <a:pt x="183299" y="660501"/>
                  </a:lnTo>
                  <a:lnTo>
                    <a:pt x="231279" y="639787"/>
                  </a:lnTo>
                  <a:lnTo>
                    <a:pt x="343484" y="653262"/>
                  </a:lnTo>
                  <a:lnTo>
                    <a:pt x="371436" y="658329"/>
                  </a:lnTo>
                  <a:lnTo>
                    <a:pt x="599998" y="560705"/>
                  </a:lnTo>
                  <a:close/>
                </a:path>
                <a:path w="605790" h="661035">
                  <a:moveTo>
                    <a:pt x="605434" y="478866"/>
                  </a:moveTo>
                  <a:lnTo>
                    <a:pt x="513803" y="265633"/>
                  </a:lnTo>
                  <a:lnTo>
                    <a:pt x="422706" y="51816"/>
                  </a:lnTo>
                  <a:lnTo>
                    <a:pt x="255295" y="123812"/>
                  </a:lnTo>
                  <a:lnTo>
                    <a:pt x="321830" y="347967"/>
                  </a:lnTo>
                  <a:lnTo>
                    <a:pt x="438543" y="550862"/>
                  </a:lnTo>
                  <a:lnTo>
                    <a:pt x="605434" y="478866"/>
                  </a:lnTo>
                  <a:close/>
                </a:path>
              </a:pathLst>
            </a:custGeom>
            <a:solidFill>
              <a:srgbClr val="4329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6316" y="1937930"/>
              <a:ext cx="4354830" cy="2994660"/>
            </a:xfrm>
            <a:custGeom>
              <a:avLst/>
              <a:gdLst/>
              <a:ahLst/>
              <a:cxnLst/>
              <a:rect l="l" t="t" r="r" b="b"/>
              <a:pathLst>
                <a:path w="4354830" h="2994660">
                  <a:moveTo>
                    <a:pt x="183258" y="2994445"/>
                  </a:moveTo>
                  <a:lnTo>
                    <a:pt x="0" y="2567359"/>
                  </a:lnTo>
                  <a:lnTo>
                    <a:pt x="3260076" y="0"/>
                  </a:lnTo>
                  <a:lnTo>
                    <a:pt x="3496008" y="131622"/>
                  </a:lnTo>
                  <a:lnTo>
                    <a:pt x="3975131" y="557984"/>
                  </a:lnTo>
                  <a:lnTo>
                    <a:pt x="4354440" y="1326330"/>
                  </a:lnTo>
                  <a:lnTo>
                    <a:pt x="4290926" y="2483902"/>
                  </a:lnTo>
                  <a:lnTo>
                    <a:pt x="183258" y="2994445"/>
                  </a:lnTo>
                  <a:close/>
                </a:path>
              </a:pathLst>
            </a:custGeom>
            <a:solidFill>
              <a:srgbClr val="FAE398">
                <a:alpha val="54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4262986" y="0"/>
            <a:ext cx="4881245" cy="3206115"/>
            <a:chOff x="4262986" y="0"/>
            <a:chExt cx="4881245" cy="3206115"/>
          </a:xfrm>
        </p:grpSpPr>
        <p:sp>
          <p:nvSpPr>
            <p:cNvPr id="23" name="object 23"/>
            <p:cNvSpPr/>
            <p:nvPr/>
          </p:nvSpPr>
          <p:spPr>
            <a:xfrm>
              <a:off x="8565666" y="27404"/>
              <a:ext cx="304165" cy="629920"/>
            </a:xfrm>
            <a:custGeom>
              <a:avLst/>
              <a:gdLst/>
              <a:ahLst/>
              <a:cxnLst/>
              <a:rect l="l" t="t" r="r" b="b"/>
              <a:pathLst>
                <a:path w="304165" h="629920">
                  <a:moveTo>
                    <a:pt x="281278" y="629834"/>
                  </a:moveTo>
                  <a:lnTo>
                    <a:pt x="278422" y="629834"/>
                  </a:lnTo>
                  <a:lnTo>
                    <a:pt x="257449" y="622632"/>
                  </a:lnTo>
                  <a:lnTo>
                    <a:pt x="203964" y="569223"/>
                  </a:lnTo>
                  <a:lnTo>
                    <a:pt x="173512" y="525823"/>
                  </a:lnTo>
                  <a:lnTo>
                    <a:pt x="141962" y="473166"/>
                  </a:lnTo>
                  <a:lnTo>
                    <a:pt x="110344" y="412653"/>
                  </a:lnTo>
                  <a:lnTo>
                    <a:pt x="79687" y="345689"/>
                  </a:lnTo>
                  <a:lnTo>
                    <a:pt x="54088" y="281969"/>
                  </a:lnTo>
                  <a:lnTo>
                    <a:pt x="33083" y="221414"/>
                  </a:lnTo>
                  <a:lnTo>
                    <a:pt x="16920" y="165398"/>
                  </a:lnTo>
                  <a:lnTo>
                    <a:pt x="5852" y="115296"/>
                  </a:lnTo>
                  <a:lnTo>
                    <a:pt x="128" y="72482"/>
                  </a:lnTo>
                  <a:lnTo>
                    <a:pt x="0" y="38331"/>
                  </a:lnTo>
                  <a:lnTo>
                    <a:pt x="5716" y="14219"/>
                  </a:lnTo>
                  <a:lnTo>
                    <a:pt x="17528" y="1518"/>
                  </a:lnTo>
                  <a:lnTo>
                    <a:pt x="19914" y="506"/>
                  </a:lnTo>
                  <a:lnTo>
                    <a:pt x="22482" y="0"/>
                  </a:lnTo>
                  <a:lnTo>
                    <a:pt x="25266" y="0"/>
                  </a:lnTo>
                  <a:lnTo>
                    <a:pt x="71255" y="27884"/>
                  </a:lnTo>
                  <a:lnTo>
                    <a:pt x="99501" y="60625"/>
                  </a:lnTo>
                  <a:lnTo>
                    <a:pt x="129887" y="104021"/>
                  </a:lnTo>
                  <a:lnTo>
                    <a:pt x="161393" y="156660"/>
                  </a:lnTo>
                  <a:lnTo>
                    <a:pt x="192996" y="217135"/>
                  </a:lnTo>
                  <a:lnTo>
                    <a:pt x="223676" y="284036"/>
                  </a:lnTo>
                  <a:lnTo>
                    <a:pt x="249308" y="347778"/>
                  </a:lnTo>
                  <a:lnTo>
                    <a:pt x="270381" y="408388"/>
                  </a:lnTo>
                  <a:lnTo>
                    <a:pt x="286631" y="464471"/>
                  </a:lnTo>
                  <a:lnTo>
                    <a:pt x="297799" y="514633"/>
                  </a:lnTo>
                  <a:lnTo>
                    <a:pt x="303623" y="557482"/>
                  </a:lnTo>
                  <a:lnTo>
                    <a:pt x="303841" y="591623"/>
                  </a:lnTo>
                  <a:lnTo>
                    <a:pt x="298192" y="615663"/>
                  </a:lnTo>
                  <a:lnTo>
                    <a:pt x="286414" y="628207"/>
                  </a:lnTo>
                  <a:lnTo>
                    <a:pt x="283954" y="629292"/>
                  </a:lnTo>
                  <a:lnTo>
                    <a:pt x="281278" y="629834"/>
                  </a:lnTo>
                  <a:close/>
                </a:path>
              </a:pathLst>
            </a:custGeom>
            <a:solidFill>
              <a:srgbClr val="6854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579903" y="0"/>
              <a:ext cx="564515" cy="657860"/>
            </a:xfrm>
            <a:custGeom>
              <a:avLst/>
              <a:gdLst/>
              <a:ahLst/>
              <a:cxnLst/>
              <a:rect l="l" t="t" r="r" b="b"/>
              <a:pathLst>
                <a:path w="564515" h="657860">
                  <a:moveTo>
                    <a:pt x="268885" y="657237"/>
                  </a:moveTo>
                  <a:lnTo>
                    <a:pt x="265915" y="593142"/>
                  </a:lnTo>
                  <a:lnTo>
                    <a:pt x="238556" y="434094"/>
                  </a:lnTo>
                  <a:lnTo>
                    <a:pt x="159141" y="229945"/>
                  </a:lnTo>
                  <a:lnTo>
                    <a:pt x="0" y="30548"/>
                  </a:lnTo>
                  <a:lnTo>
                    <a:pt x="71278" y="0"/>
                  </a:lnTo>
                  <a:lnTo>
                    <a:pt x="564095" y="0"/>
                  </a:lnTo>
                  <a:lnTo>
                    <a:pt x="564095" y="530602"/>
                  </a:lnTo>
                  <a:lnTo>
                    <a:pt x="268885" y="657237"/>
                  </a:lnTo>
                  <a:close/>
                </a:path>
              </a:pathLst>
            </a:custGeom>
            <a:solidFill>
              <a:srgbClr val="4329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423807" y="210845"/>
              <a:ext cx="199390" cy="427990"/>
            </a:xfrm>
            <a:custGeom>
              <a:avLst/>
              <a:gdLst/>
              <a:ahLst/>
              <a:cxnLst/>
              <a:rect l="l" t="t" r="r" b="b"/>
              <a:pathLst>
                <a:path w="199390" h="427990">
                  <a:moveTo>
                    <a:pt x="191352" y="427917"/>
                  </a:moveTo>
                  <a:lnTo>
                    <a:pt x="190194" y="427917"/>
                  </a:lnTo>
                  <a:lnTo>
                    <a:pt x="176394" y="422206"/>
                  </a:lnTo>
                  <a:lnTo>
                    <a:pt x="128590" y="367065"/>
                  </a:lnTo>
                  <a:lnTo>
                    <a:pt x="96133" y="311330"/>
                  </a:lnTo>
                  <a:lnTo>
                    <a:pt x="59005" y="232617"/>
                  </a:lnTo>
                  <a:lnTo>
                    <a:pt x="23754" y="141572"/>
                  </a:lnTo>
                  <a:lnTo>
                    <a:pt x="5490" y="76666"/>
                  </a:lnTo>
                  <a:lnTo>
                    <a:pt x="0" y="34046"/>
                  </a:lnTo>
                  <a:lnTo>
                    <a:pt x="3067" y="9860"/>
                  </a:lnTo>
                  <a:lnTo>
                    <a:pt x="10479" y="253"/>
                  </a:lnTo>
                  <a:lnTo>
                    <a:pt x="10877" y="72"/>
                  </a:lnTo>
                  <a:lnTo>
                    <a:pt x="11383" y="0"/>
                  </a:lnTo>
                  <a:lnTo>
                    <a:pt x="11925" y="0"/>
                  </a:lnTo>
                  <a:lnTo>
                    <a:pt x="53965" y="35019"/>
                  </a:lnTo>
                  <a:lnTo>
                    <a:pt x="85733" y="75660"/>
                  </a:lnTo>
                  <a:lnTo>
                    <a:pt x="119443" y="128940"/>
                  </a:lnTo>
                  <a:lnTo>
                    <a:pt x="151177" y="192768"/>
                  </a:lnTo>
                  <a:lnTo>
                    <a:pt x="176129" y="261878"/>
                  </a:lnTo>
                  <a:lnTo>
                    <a:pt x="191576" y="324656"/>
                  </a:lnTo>
                  <a:lnTo>
                    <a:pt x="198749" y="376332"/>
                  </a:lnTo>
                  <a:lnTo>
                    <a:pt x="198878" y="412138"/>
                  </a:lnTo>
                  <a:lnTo>
                    <a:pt x="193195" y="427302"/>
                  </a:lnTo>
                  <a:lnTo>
                    <a:pt x="192363" y="427700"/>
                  </a:lnTo>
                  <a:lnTo>
                    <a:pt x="191352" y="427917"/>
                  </a:lnTo>
                  <a:close/>
                </a:path>
              </a:pathLst>
            </a:custGeom>
            <a:solidFill>
              <a:srgbClr val="F9C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198625" y="130898"/>
              <a:ext cx="606425" cy="661035"/>
            </a:xfrm>
            <a:custGeom>
              <a:avLst/>
              <a:gdLst/>
              <a:ahLst/>
              <a:cxnLst/>
              <a:rect l="l" t="t" r="r" b="b"/>
              <a:pathLst>
                <a:path w="606425" h="661035">
                  <a:moveTo>
                    <a:pt x="350177" y="536727"/>
                  </a:moveTo>
                  <a:lnTo>
                    <a:pt x="284175" y="312572"/>
                  </a:lnTo>
                  <a:lnTo>
                    <a:pt x="167462" y="109639"/>
                  </a:lnTo>
                  <a:lnTo>
                    <a:pt x="0" y="181089"/>
                  </a:lnTo>
                  <a:lnTo>
                    <a:pt x="91630" y="394906"/>
                  </a:lnTo>
                  <a:lnTo>
                    <a:pt x="183299" y="608177"/>
                  </a:lnTo>
                  <a:lnTo>
                    <a:pt x="350177" y="536727"/>
                  </a:lnTo>
                  <a:close/>
                </a:path>
                <a:path w="606425" h="661035">
                  <a:moveTo>
                    <a:pt x="606005" y="427088"/>
                  </a:moveTo>
                  <a:lnTo>
                    <a:pt x="560565" y="252437"/>
                  </a:lnTo>
                  <a:lnTo>
                    <a:pt x="499427" y="117627"/>
                  </a:lnTo>
                  <a:lnTo>
                    <a:pt x="445757" y="30759"/>
                  </a:lnTo>
                  <a:lnTo>
                    <a:pt x="422706" y="0"/>
                  </a:lnTo>
                  <a:lnTo>
                    <a:pt x="374421" y="20726"/>
                  </a:lnTo>
                  <a:lnTo>
                    <a:pt x="272872" y="8509"/>
                  </a:lnTo>
                  <a:lnTo>
                    <a:pt x="272872" y="64300"/>
                  </a:lnTo>
                  <a:lnTo>
                    <a:pt x="243255" y="77000"/>
                  </a:lnTo>
                  <a:lnTo>
                    <a:pt x="272859" y="64262"/>
                  </a:lnTo>
                  <a:lnTo>
                    <a:pt x="272872" y="8509"/>
                  </a:lnTo>
                  <a:lnTo>
                    <a:pt x="269748" y="8128"/>
                  </a:lnTo>
                  <a:lnTo>
                    <a:pt x="233984" y="1663"/>
                  </a:lnTo>
                  <a:lnTo>
                    <a:pt x="6007" y="99301"/>
                  </a:lnTo>
                  <a:lnTo>
                    <a:pt x="167462" y="109639"/>
                  </a:lnTo>
                  <a:lnTo>
                    <a:pt x="234530" y="80759"/>
                  </a:lnTo>
                  <a:lnTo>
                    <a:pt x="343865" y="235153"/>
                  </a:lnTo>
                  <a:lnTo>
                    <a:pt x="397713" y="372224"/>
                  </a:lnTo>
                  <a:lnTo>
                    <a:pt x="415658" y="470319"/>
                  </a:lnTo>
                  <a:lnTo>
                    <a:pt x="417283" y="507834"/>
                  </a:lnTo>
                  <a:lnTo>
                    <a:pt x="455815" y="491363"/>
                  </a:lnTo>
                  <a:lnTo>
                    <a:pt x="350723" y="536727"/>
                  </a:lnTo>
                  <a:lnTo>
                    <a:pt x="246545" y="660539"/>
                  </a:lnTo>
                  <a:lnTo>
                    <a:pt x="474522" y="562368"/>
                  </a:lnTo>
                  <a:lnTo>
                    <a:pt x="491210" y="536841"/>
                  </a:lnTo>
                  <a:lnTo>
                    <a:pt x="557987" y="447802"/>
                  </a:lnTo>
                  <a:lnTo>
                    <a:pt x="557923" y="447675"/>
                  </a:lnTo>
                  <a:lnTo>
                    <a:pt x="606005" y="427088"/>
                  </a:lnTo>
                  <a:close/>
                </a:path>
              </a:pathLst>
            </a:custGeom>
            <a:solidFill>
              <a:srgbClr val="4329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262986" y="211098"/>
              <a:ext cx="4354195" cy="2995295"/>
            </a:xfrm>
            <a:custGeom>
              <a:avLst/>
              <a:gdLst/>
              <a:ahLst/>
              <a:cxnLst/>
              <a:rect l="l" t="t" r="r" b="b"/>
              <a:pathLst>
                <a:path w="4354195" h="2995295">
                  <a:moveTo>
                    <a:pt x="1093905" y="2994952"/>
                  </a:moveTo>
                  <a:lnTo>
                    <a:pt x="858058" y="2863258"/>
                  </a:lnTo>
                  <a:lnTo>
                    <a:pt x="379121" y="2436777"/>
                  </a:lnTo>
                  <a:lnTo>
                    <a:pt x="0" y="1668407"/>
                  </a:lnTo>
                  <a:lnTo>
                    <a:pt x="63598" y="511049"/>
                  </a:lnTo>
                  <a:lnTo>
                    <a:pt x="4171266" y="0"/>
                  </a:lnTo>
                  <a:lnTo>
                    <a:pt x="4353983" y="427049"/>
                  </a:lnTo>
                  <a:lnTo>
                    <a:pt x="1093905" y="2994952"/>
                  </a:lnTo>
                  <a:close/>
                </a:path>
              </a:pathLst>
            </a:custGeom>
            <a:solidFill>
              <a:srgbClr val="FAE398">
                <a:alpha val="54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0" y="0"/>
            <a:ext cx="4831080" cy="3206115"/>
            <a:chOff x="0" y="0"/>
            <a:chExt cx="4831080" cy="3206115"/>
          </a:xfrm>
        </p:grpSpPr>
        <p:sp>
          <p:nvSpPr>
            <p:cNvPr id="29" name="object 29"/>
            <p:cNvSpPr/>
            <p:nvPr/>
          </p:nvSpPr>
          <p:spPr>
            <a:xfrm>
              <a:off x="224268" y="27404"/>
              <a:ext cx="304165" cy="629920"/>
            </a:xfrm>
            <a:custGeom>
              <a:avLst/>
              <a:gdLst/>
              <a:ahLst/>
              <a:cxnLst/>
              <a:rect l="l" t="t" r="r" b="b"/>
              <a:pathLst>
                <a:path w="304165" h="629920">
                  <a:moveTo>
                    <a:pt x="25503" y="629834"/>
                  </a:moveTo>
                  <a:lnTo>
                    <a:pt x="22646" y="629834"/>
                  </a:lnTo>
                  <a:lnTo>
                    <a:pt x="19971" y="629292"/>
                  </a:lnTo>
                  <a:lnTo>
                    <a:pt x="17512" y="628207"/>
                  </a:lnTo>
                  <a:lnTo>
                    <a:pt x="5710" y="615663"/>
                  </a:lnTo>
                  <a:lnTo>
                    <a:pt x="0" y="591623"/>
                  </a:lnTo>
                  <a:lnTo>
                    <a:pt x="131" y="557482"/>
                  </a:lnTo>
                  <a:lnTo>
                    <a:pt x="5855" y="514633"/>
                  </a:lnTo>
                  <a:lnTo>
                    <a:pt x="16923" y="464471"/>
                  </a:lnTo>
                  <a:lnTo>
                    <a:pt x="33087" y="408388"/>
                  </a:lnTo>
                  <a:lnTo>
                    <a:pt x="54098" y="347778"/>
                  </a:lnTo>
                  <a:lnTo>
                    <a:pt x="79707" y="284036"/>
                  </a:lnTo>
                  <a:lnTo>
                    <a:pt x="110415" y="217135"/>
                  </a:lnTo>
                  <a:lnTo>
                    <a:pt x="142091" y="156660"/>
                  </a:lnTo>
                  <a:lnTo>
                    <a:pt x="173697" y="104021"/>
                  </a:lnTo>
                  <a:lnTo>
                    <a:pt x="204195" y="60625"/>
                  </a:lnTo>
                  <a:lnTo>
                    <a:pt x="232547" y="27884"/>
                  </a:lnTo>
                  <a:lnTo>
                    <a:pt x="278659" y="0"/>
                  </a:lnTo>
                  <a:lnTo>
                    <a:pt x="281444" y="0"/>
                  </a:lnTo>
                  <a:lnTo>
                    <a:pt x="284011" y="506"/>
                  </a:lnTo>
                  <a:lnTo>
                    <a:pt x="286397" y="1518"/>
                  </a:lnTo>
                  <a:lnTo>
                    <a:pt x="298186" y="14219"/>
                  </a:lnTo>
                  <a:lnTo>
                    <a:pt x="303841" y="38331"/>
                  </a:lnTo>
                  <a:lnTo>
                    <a:pt x="303625" y="72482"/>
                  </a:lnTo>
                  <a:lnTo>
                    <a:pt x="297801" y="115296"/>
                  </a:lnTo>
                  <a:lnTo>
                    <a:pt x="286634" y="165398"/>
                  </a:lnTo>
                  <a:lnTo>
                    <a:pt x="270385" y="221414"/>
                  </a:lnTo>
                  <a:lnTo>
                    <a:pt x="249318" y="281969"/>
                  </a:lnTo>
                  <a:lnTo>
                    <a:pt x="223696" y="345689"/>
                  </a:lnTo>
                  <a:lnTo>
                    <a:pt x="193066" y="412653"/>
                  </a:lnTo>
                  <a:lnTo>
                    <a:pt x="161516" y="473166"/>
                  </a:lnTo>
                  <a:lnTo>
                    <a:pt x="130061" y="525823"/>
                  </a:lnTo>
                  <a:lnTo>
                    <a:pt x="99718" y="569223"/>
                  </a:lnTo>
                  <a:lnTo>
                    <a:pt x="71500" y="601960"/>
                  </a:lnTo>
                  <a:lnTo>
                    <a:pt x="25503" y="629834"/>
                  </a:lnTo>
                  <a:close/>
                </a:path>
              </a:pathLst>
            </a:custGeom>
            <a:solidFill>
              <a:srgbClr val="6854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0"/>
              <a:ext cx="513715" cy="657860"/>
            </a:xfrm>
            <a:custGeom>
              <a:avLst/>
              <a:gdLst/>
              <a:ahLst/>
              <a:cxnLst/>
              <a:rect l="l" t="t" r="r" b="b"/>
              <a:pathLst>
                <a:path w="513715" h="657860">
                  <a:moveTo>
                    <a:pt x="245067" y="657237"/>
                  </a:moveTo>
                  <a:lnTo>
                    <a:pt x="0" y="552111"/>
                  </a:lnTo>
                  <a:lnTo>
                    <a:pt x="0" y="0"/>
                  </a:lnTo>
                  <a:lnTo>
                    <a:pt x="442200" y="0"/>
                  </a:lnTo>
                  <a:lnTo>
                    <a:pt x="513410" y="30548"/>
                  </a:lnTo>
                  <a:lnTo>
                    <a:pt x="354353" y="229945"/>
                  </a:lnTo>
                  <a:lnTo>
                    <a:pt x="275125" y="434094"/>
                  </a:lnTo>
                  <a:lnTo>
                    <a:pt x="247953" y="593142"/>
                  </a:lnTo>
                  <a:lnTo>
                    <a:pt x="245067" y="657237"/>
                  </a:lnTo>
                  <a:close/>
                </a:path>
              </a:pathLst>
            </a:custGeom>
            <a:solidFill>
              <a:srgbClr val="4329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70845" y="210845"/>
              <a:ext cx="199390" cy="427990"/>
            </a:xfrm>
            <a:custGeom>
              <a:avLst/>
              <a:gdLst/>
              <a:ahLst/>
              <a:cxnLst/>
              <a:rect l="l" t="t" r="r" b="b"/>
              <a:pathLst>
                <a:path w="199390" h="427990">
                  <a:moveTo>
                    <a:pt x="8544" y="427917"/>
                  </a:moveTo>
                  <a:lnTo>
                    <a:pt x="7387" y="427917"/>
                  </a:lnTo>
                  <a:lnTo>
                    <a:pt x="6338" y="427700"/>
                  </a:lnTo>
                  <a:lnTo>
                    <a:pt x="5470" y="427302"/>
                  </a:lnTo>
                  <a:lnTo>
                    <a:pt x="0" y="412138"/>
                  </a:lnTo>
                  <a:lnTo>
                    <a:pt x="186" y="376332"/>
                  </a:lnTo>
                  <a:lnTo>
                    <a:pt x="7363" y="324656"/>
                  </a:lnTo>
                  <a:lnTo>
                    <a:pt x="22866" y="261878"/>
                  </a:lnTo>
                  <a:lnTo>
                    <a:pt x="48030" y="192768"/>
                  </a:lnTo>
                  <a:lnTo>
                    <a:pt x="79765" y="128940"/>
                  </a:lnTo>
                  <a:lnTo>
                    <a:pt x="113475" y="75660"/>
                  </a:lnTo>
                  <a:lnTo>
                    <a:pt x="145243" y="35019"/>
                  </a:lnTo>
                  <a:lnTo>
                    <a:pt x="187283" y="0"/>
                  </a:lnTo>
                  <a:lnTo>
                    <a:pt x="187825" y="0"/>
                  </a:lnTo>
                  <a:lnTo>
                    <a:pt x="188331" y="72"/>
                  </a:lnTo>
                  <a:lnTo>
                    <a:pt x="188729" y="253"/>
                  </a:lnTo>
                  <a:lnTo>
                    <a:pt x="196141" y="9860"/>
                  </a:lnTo>
                  <a:lnTo>
                    <a:pt x="199208" y="34046"/>
                  </a:lnTo>
                  <a:lnTo>
                    <a:pt x="193717" y="76666"/>
                  </a:lnTo>
                  <a:lnTo>
                    <a:pt x="175453" y="141572"/>
                  </a:lnTo>
                  <a:lnTo>
                    <a:pt x="140202" y="232617"/>
                  </a:lnTo>
                  <a:lnTo>
                    <a:pt x="103071" y="311330"/>
                  </a:lnTo>
                  <a:lnTo>
                    <a:pt x="70588" y="367065"/>
                  </a:lnTo>
                  <a:lnTo>
                    <a:pt x="43505" y="402973"/>
                  </a:lnTo>
                  <a:lnTo>
                    <a:pt x="8544" y="427917"/>
                  </a:lnTo>
                  <a:close/>
                </a:path>
              </a:pathLst>
            </a:custGeom>
            <a:solidFill>
              <a:srgbClr val="F9C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9217" y="130898"/>
              <a:ext cx="605790" cy="661035"/>
            </a:xfrm>
            <a:custGeom>
              <a:avLst/>
              <a:gdLst/>
              <a:ahLst/>
              <a:cxnLst/>
              <a:rect l="l" t="t" r="r" b="b"/>
              <a:pathLst>
                <a:path w="605790" h="661035">
                  <a:moveTo>
                    <a:pt x="599998" y="99301"/>
                  </a:moveTo>
                  <a:lnTo>
                    <a:pt x="371436" y="1663"/>
                  </a:lnTo>
                  <a:lnTo>
                    <a:pt x="334987" y="8280"/>
                  </a:lnTo>
                  <a:lnTo>
                    <a:pt x="231559" y="20726"/>
                  </a:lnTo>
                  <a:lnTo>
                    <a:pt x="183299" y="0"/>
                  </a:lnTo>
                  <a:lnTo>
                    <a:pt x="160248" y="30759"/>
                  </a:lnTo>
                  <a:lnTo>
                    <a:pt x="106578" y="117627"/>
                  </a:lnTo>
                  <a:lnTo>
                    <a:pt x="45440" y="252437"/>
                  </a:lnTo>
                  <a:lnTo>
                    <a:pt x="0" y="427088"/>
                  </a:lnTo>
                  <a:lnTo>
                    <a:pt x="48044" y="447725"/>
                  </a:lnTo>
                  <a:lnTo>
                    <a:pt x="110286" y="530834"/>
                  </a:lnTo>
                  <a:lnTo>
                    <a:pt x="130898" y="562368"/>
                  </a:lnTo>
                  <a:lnTo>
                    <a:pt x="359460" y="660539"/>
                  </a:lnTo>
                  <a:lnTo>
                    <a:pt x="255295" y="536727"/>
                  </a:lnTo>
                  <a:lnTo>
                    <a:pt x="188175" y="507834"/>
                  </a:lnTo>
                  <a:lnTo>
                    <a:pt x="189890" y="470319"/>
                  </a:lnTo>
                  <a:lnTo>
                    <a:pt x="208013" y="372224"/>
                  </a:lnTo>
                  <a:lnTo>
                    <a:pt x="262039" y="235153"/>
                  </a:lnTo>
                  <a:lnTo>
                    <a:pt x="371436" y="80746"/>
                  </a:lnTo>
                  <a:lnTo>
                    <a:pt x="333108" y="64300"/>
                  </a:lnTo>
                  <a:lnTo>
                    <a:pt x="371436" y="80746"/>
                  </a:lnTo>
                  <a:lnTo>
                    <a:pt x="438543" y="109639"/>
                  </a:lnTo>
                  <a:lnTo>
                    <a:pt x="599998" y="99301"/>
                  </a:lnTo>
                  <a:close/>
                </a:path>
                <a:path w="605790" h="661035">
                  <a:moveTo>
                    <a:pt x="605434" y="181089"/>
                  </a:moveTo>
                  <a:lnTo>
                    <a:pt x="438543" y="109639"/>
                  </a:lnTo>
                  <a:lnTo>
                    <a:pt x="321830" y="312572"/>
                  </a:lnTo>
                  <a:lnTo>
                    <a:pt x="255295" y="536727"/>
                  </a:lnTo>
                  <a:lnTo>
                    <a:pt x="422706" y="608177"/>
                  </a:lnTo>
                  <a:lnTo>
                    <a:pt x="513803" y="394906"/>
                  </a:lnTo>
                  <a:lnTo>
                    <a:pt x="605434" y="181089"/>
                  </a:lnTo>
                  <a:close/>
                </a:path>
              </a:pathLst>
            </a:custGeom>
            <a:solidFill>
              <a:srgbClr val="4329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76316" y="211098"/>
              <a:ext cx="4354830" cy="2995295"/>
            </a:xfrm>
            <a:custGeom>
              <a:avLst/>
              <a:gdLst/>
              <a:ahLst/>
              <a:cxnLst/>
              <a:rect l="l" t="t" r="r" b="b"/>
              <a:pathLst>
                <a:path w="4354830" h="2995295">
                  <a:moveTo>
                    <a:pt x="3260076" y="2994952"/>
                  </a:moveTo>
                  <a:lnTo>
                    <a:pt x="0" y="427049"/>
                  </a:lnTo>
                  <a:lnTo>
                    <a:pt x="183258" y="0"/>
                  </a:lnTo>
                  <a:lnTo>
                    <a:pt x="4290926" y="511049"/>
                  </a:lnTo>
                  <a:lnTo>
                    <a:pt x="4354440" y="1668407"/>
                  </a:lnTo>
                  <a:lnTo>
                    <a:pt x="3975131" y="2436777"/>
                  </a:lnTo>
                  <a:lnTo>
                    <a:pt x="3496008" y="2863258"/>
                  </a:lnTo>
                  <a:lnTo>
                    <a:pt x="3260076" y="2994952"/>
                  </a:lnTo>
                  <a:close/>
                </a:path>
              </a:pathLst>
            </a:custGeom>
            <a:solidFill>
              <a:srgbClr val="FAE398">
                <a:alpha val="54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4106200" y="1937930"/>
            <a:ext cx="5038090" cy="3206115"/>
            <a:chOff x="4106200" y="1937930"/>
            <a:chExt cx="5038090" cy="3206115"/>
          </a:xfrm>
        </p:grpSpPr>
        <p:sp>
          <p:nvSpPr>
            <p:cNvPr id="35" name="object 35"/>
            <p:cNvSpPr/>
            <p:nvPr/>
          </p:nvSpPr>
          <p:spPr>
            <a:xfrm>
              <a:off x="8565666" y="4486358"/>
              <a:ext cx="304165" cy="629920"/>
            </a:xfrm>
            <a:custGeom>
              <a:avLst/>
              <a:gdLst/>
              <a:ahLst/>
              <a:cxnLst/>
              <a:rect l="l" t="t" r="r" b="b"/>
              <a:pathLst>
                <a:path w="304165" h="629920">
                  <a:moveTo>
                    <a:pt x="25266" y="629725"/>
                  </a:moveTo>
                  <a:lnTo>
                    <a:pt x="22518" y="629725"/>
                  </a:lnTo>
                  <a:lnTo>
                    <a:pt x="19914" y="629219"/>
                  </a:lnTo>
                  <a:lnTo>
                    <a:pt x="17528" y="628207"/>
                  </a:lnTo>
                  <a:lnTo>
                    <a:pt x="5716" y="615652"/>
                  </a:lnTo>
                  <a:lnTo>
                    <a:pt x="0" y="591608"/>
                  </a:lnTo>
                  <a:lnTo>
                    <a:pt x="128" y="557466"/>
                  </a:lnTo>
                  <a:lnTo>
                    <a:pt x="5852" y="514620"/>
                  </a:lnTo>
                  <a:lnTo>
                    <a:pt x="16920" y="464461"/>
                  </a:lnTo>
                  <a:lnTo>
                    <a:pt x="33083" y="408383"/>
                  </a:lnTo>
                  <a:lnTo>
                    <a:pt x="54088" y="347777"/>
                  </a:lnTo>
                  <a:lnTo>
                    <a:pt x="79687" y="284036"/>
                  </a:lnTo>
                  <a:lnTo>
                    <a:pt x="110395" y="217135"/>
                  </a:lnTo>
                  <a:lnTo>
                    <a:pt x="142072" y="156660"/>
                  </a:lnTo>
                  <a:lnTo>
                    <a:pt x="173680" y="104020"/>
                  </a:lnTo>
                  <a:lnTo>
                    <a:pt x="204182" y="60625"/>
                  </a:lnTo>
                  <a:lnTo>
                    <a:pt x="232540" y="27884"/>
                  </a:lnTo>
                  <a:lnTo>
                    <a:pt x="278676" y="0"/>
                  </a:lnTo>
                  <a:lnTo>
                    <a:pt x="281424" y="0"/>
                  </a:lnTo>
                  <a:lnTo>
                    <a:pt x="284027" y="469"/>
                  </a:lnTo>
                  <a:lnTo>
                    <a:pt x="286414" y="1518"/>
                  </a:lnTo>
                  <a:lnTo>
                    <a:pt x="298192" y="14218"/>
                  </a:lnTo>
                  <a:lnTo>
                    <a:pt x="303841" y="38331"/>
                  </a:lnTo>
                  <a:lnTo>
                    <a:pt x="303623" y="72480"/>
                  </a:lnTo>
                  <a:lnTo>
                    <a:pt x="297799" y="115291"/>
                  </a:lnTo>
                  <a:lnTo>
                    <a:pt x="286631" y="165389"/>
                  </a:lnTo>
                  <a:lnTo>
                    <a:pt x="270381" y="221398"/>
                  </a:lnTo>
                  <a:lnTo>
                    <a:pt x="249308" y="281945"/>
                  </a:lnTo>
                  <a:lnTo>
                    <a:pt x="223676" y="345652"/>
                  </a:lnTo>
                  <a:lnTo>
                    <a:pt x="193009" y="412715"/>
                  </a:lnTo>
                  <a:lnTo>
                    <a:pt x="161415" y="473257"/>
                  </a:lnTo>
                  <a:lnTo>
                    <a:pt x="129914" y="525895"/>
                  </a:lnTo>
                  <a:lnTo>
                    <a:pt x="99528" y="569245"/>
                  </a:lnTo>
                  <a:lnTo>
                    <a:pt x="71277" y="601923"/>
                  </a:lnTo>
                  <a:lnTo>
                    <a:pt x="25266" y="629725"/>
                  </a:lnTo>
                  <a:close/>
                </a:path>
              </a:pathLst>
            </a:custGeom>
            <a:solidFill>
              <a:srgbClr val="6854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579904" y="4486756"/>
              <a:ext cx="564515" cy="657225"/>
            </a:xfrm>
            <a:custGeom>
              <a:avLst/>
              <a:gdLst/>
              <a:ahLst/>
              <a:cxnLst/>
              <a:rect l="l" t="t" r="r" b="b"/>
              <a:pathLst>
                <a:path w="564515" h="657225">
                  <a:moveTo>
                    <a:pt x="564095" y="656743"/>
                  </a:moveTo>
                  <a:lnTo>
                    <a:pt x="70199" y="656743"/>
                  </a:lnTo>
                  <a:lnTo>
                    <a:pt x="0" y="626724"/>
                  </a:lnTo>
                  <a:lnTo>
                    <a:pt x="51796" y="576739"/>
                  </a:lnTo>
                  <a:lnTo>
                    <a:pt x="96480" y="523841"/>
                  </a:lnTo>
                  <a:lnTo>
                    <a:pt x="134576" y="468974"/>
                  </a:lnTo>
                  <a:lnTo>
                    <a:pt x="166609" y="413080"/>
                  </a:lnTo>
                  <a:lnTo>
                    <a:pt x="193105" y="357102"/>
                  </a:lnTo>
                  <a:lnTo>
                    <a:pt x="214586" y="301982"/>
                  </a:lnTo>
                  <a:lnTo>
                    <a:pt x="231579" y="248661"/>
                  </a:lnTo>
                  <a:lnTo>
                    <a:pt x="244608" y="198084"/>
                  </a:lnTo>
                  <a:lnTo>
                    <a:pt x="254197" y="151191"/>
                  </a:lnTo>
                  <a:lnTo>
                    <a:pt x="260871" y="108927"/>
                  </a:lnTo>
                  <a:lnTo>
                    <a:pt x="267574" y="42049"/>
                  </a:lnTo>
                  <a:lnTo>
                    <a:pt x="268915" y="4991"/>
                  </a:lnTo>
                  <a:lnTo>
                    <a:pt x="268885" y="0"/>
                  </a:lnTo>
                  <a:lnTo>
                    <a:pt x="564095" y="126635"/>
                  </a:lnTo>
                  <a:lnTo>
                    <a:pt x="564095" y="656743"/>
                  </a:lnTo>
                  <a:close/>
                </a:path>
              </a:pathLst>
            </a:custGeom>
            <a:solidFill>
              <a:srgbClr val="4329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23807" y="4504800"/>
              <a:ext cx="199390" cy="427990"/>
            </a:xfrm>
            <a:custGeom>
              <a:avLst/>
              <a:gdLst/>
              <a:ahLst/>
              <a:cxnLst/>
              <a:rect l="l" t="t" r="r" b="b"/>
              <a:pathLst>
                <a:path w="199390" h="427989">
                  <a:moveTo>
                    <a:pt x="12070" y="427917"/>
                  </a:moveTo>
                  <a:lnTo>
                    <a:pt x="11455" y="427917"/>
                  </a:lnTo>
                  <a:lnTo>
                    <a:pt x="10912" y="427808"/>
                  </a:lnTo>
                  <a:lnTo>
                    <a:pt x="10479" y="427591"/>
                  </a:lnTo>
                  <a:lnTo>
                    <a:pt x="3067" y="418246"/>
                  </a:lnTo>
                  <a:lnTo>
                    <a:pt x="0" y="394213"/>
                  </a:lnTo>
                  <a:lnTo>
                    <a:pt x="5490" y="351670"/>
                  </a:lnTo>
                  <a:lnTo>
                    <a:pt x="23754" y="286797"/>
                  </a:lnTo>
                  <a:lnTo>
                    <a:pt x="59005" y="195770"/>
                  </a:lnTo>
                  <a:lnTo>
                    <a:pt x="96288" y="116535"/>
                  </a:lnTo>
                  <a:lnTo>
                    <a:pt x="128856" y="60625"/>
                  </a:lnTo>
                  <a:lnTo>
                    <a:pt x="155927" y="24755"/>
                  </a:lnTo>
                  <a:lnTo>
                    <a:pt x="190447" y="0"/>
                  </a:lnTo>
                  <a:lnTo>
                    <a:pt x="191496" y="0"/>
                  </a:lnTo>
                  <a:lnTo>
                    <a:pt x="192400" y="180"/>
                  </a:lnTo>
                  <a:lnTo>
                    <a:pt x="193195" y="506"/>
                  </a:lnTo>
                  <a:lnTo>
                    <a:pt x="198878" y="15893"/>
                  </a:lnTo>
                  <a:lnTo>
                    <a:pt x="198749" y="51726"/>
                  </a:lnTo>
                  <a:lnTo>
                    <a:pt x="191576" y="103319"/>
                  </a:lnTo>
                  <a:lnTo>
                    <a:pt x="176129" y="165986"/>
                  </a:lnTo>
                  <a:lnTo>
                    <a:pt x="151177" y="235039"/>
                  </a:lnTo>
                  <a:lnTo>
                    <a:pt x="119541" y="298949"/>
                  </a:lnTo>
                  <a:lnTo>
                    <a:pt x="85929" y="352264"/>
                  </a:lnTo>
                  <a:lnTo>
                    <a:pt x="54225" y="392912"/>
                  </a:lnTo>
                  <a:lnTo>
                    <a:pt x="12070" y="427917"/>
                  </a:lnTo>
                  <a:close/>
                </a:path>
              </a:pathLst>
            </a:custGeom>
            <a:solidFill>
              <a:srgbClr val="F9C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98625" y="4352607"/>
              <a:ext cx="606425" cy="661035"/>
            </a:xfrm>
            <a:custGeom>
              <a:avLst/>
              <a:gdLst/>
              <a:ahLst/>
              <a:cxnLst/>
              <a:rect l="l" t="t" r="r" b="b"/>
              <a:pathLst>
                <a:path w="606425" h="661035">
                  <a:moveTo>
                    <a:pt x="350177" y="123812"/>
                  </a:moveTo>
                  <a:lnTo>
                    <a:pt x="183299" y="51816"/>
                  </a:lnTo>
                  <a:lnTo>
                    <a:pt x="91630" y="265633"/>
                  </a:lnTo>
                  <a:lnTo>
                    <a:pt x="0" y="478866"/>
                  </a:lnTo>
                  <a:lnTo>
                    <a:pt x="167462" y="550862"/>
                  </a:lnTo>
                  <a:lnTo>
                    <a:pt x="284175" y="347967"/>
                  </a:lnTo>
                  <a:lnTo>
                    <a:pt x="350177" y="123812"/>
                  </a:lnTo>
                  <a:close/>
                </a:path>
                <a:path w="606425" h="661035">
                  <a:moveTo>
                    <a:pt x="606005" y="233451"/>
                  </a:moveTo>
                  <a:lnTo>
                    <a:pt x="557949" y="212763"/>
                  </a:lnTo>
                  <a:lnTo>
                    <a:pt x="491515" y="123647"/>
                  </a:lnTo>
                  <a:lnTo>
                    <a:pt x="474522" y="97637"/>
                  </a:lnTo>
                  <a:lnTo>
                    <a:pt x="246545" y="0"/>
                  </a:lnTo>
                  <a:lnTo>
                    <a:pt x="350723" y="123812"/>
                  </a:lnTo>
                  <a:lnTo>
                    <a:pt x="417271" y="152361"/>
                  </a:lnTo>
                  <a:lnTo>
                    <a:pt x="415658" y="189674"/>
                  </a:lnTo>
                  <a:lnTo>
                    <a:pt x="397713" y="287782"/>
                  </a:lnTo>
                  <a:lnTo>
                    <a:pt x="343865" y="424840"/>
                  </a:lnTo>
                  <a:lnTo>
                    <a:pt x="234530" y="579247"/>
                  </a:lnTo>
                  <a:lnTo>
                    <a:pt x="272986" y="595858"/>
                  </a:lnTo>
                  <a:lnTo>
                    <a:pt x="272923" y="595998"/>
                  </a:lnTo>
                  <a:lnTo>
                    <a:pt x="167462" y="550862"/>
                  </a:lnTo>
                  <a:lnTo>
                    <a:pt x="6007" y="560705"/>
                  </a:lnTo>
                  <a:lnTo>
                    <a:pt x="233984" y="658329"/>
                  </a:lnTo>
                  <a:lnTo>
                    <a:pt x="261124" y="653427"/>
                  </a:lnTo>
                  <a:lnTo>
                    <a:pt x="374700" y="639787"/>
                  </a:lnTo>
                  <a:lnTo>
                    <a:pt x="422706" y="660501"/>
                  </a:lnTo>
                  <a:lnTo>
                    <a:pt x="445757" y="629742"/>
                  </a:lnTo>
                  <a:lnTo>
                    <a:pt x="499427" y="542899"/>
                  </a:lnTo>
                  <a:lnTo>
                    <a:pt x="560565" y="408089"/>
                  </a:lnTo>
                  <a:lnTo>
                    <a:pt x="606005" y="233451"/>
                  </a:lnTo>
                  <a:close/>
                </a:path>
              </a:pathLst>
            </a:custGeom>
            <a:solidFill>
              <a:srgbClr val="4329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262986" y="1937930"/>
              <a:ext cx="4354195" cy="2994660"/>
            </a:xfrm>
            <a:custGeom>
              <a:avLst/>
              <a:gdLst/>
              <a:ahLst/>
              <a:cxnLst/>
              <a:rect l="l" t="t" r="r" b="b"/>
              <a:pathLst>
                <a:path w="4354195" h="2994660">
                  <a:moveTo>
                    <a:pt x="4171266" y="2994445"/>
                  </a:moveTo>
                  <a:lnTo>
                    <a:pt x="63598" y="2483902"/>
                  </a:lnTo>
                  <a:lnTo>
                    <a:pt x="0" y="1326330"/>
                  </a:lnTo>
                  <a:lnTo>
                    <a:pt x="379121" y="557984"/>
                  </a:lnTo>
                  <a:lnTo>
                    <a:pt x="858058" y="131622"/>
                  </a:lnTo>
                  <a:lnTo>
                    <a:pt x="1093905" y="0"/>
                  </a:lnTo>
                  <a:lnTo>
                    <a:pt x="4353983" y="2567359"/>
                  </a:lnTo>
                  <a:lnTo>
                    <a:pt x="4171266" y="2994445"/>
                  </a:lnTo>
                  <a:close/>
                </a:path>
              </a:pathLst>
            </a:custGeom>
            <a:solidFill>
              <a:srgbClr val="FAE398">
                <a:alpha val="54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06200" y="3360423"/>
              <a:ext cx="252899" cy="24029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7348" y="3360423"/>
              <a:ext cx="252899" cy="24029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00924" y="3360423"/>
              <a:ext cx="252899" cy="240298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6200" y="3740071"/>
              <a:ext cx="252899" cy="24029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7348" y="3740071"/>
              <a:ext cx="252899" cy="240298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00924" y="3740071"/>
              <a:ext cx="252899" cy="240298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57777" y="3740071"/>
              <a:ext cx="252899" cy="24029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57777" y="3360423"/>
              <a:ext cx="252899" cy="240298"/>
            </a:xfrm>
            <a:prstGeom prst="rect">
              <a:avLst/>
            </a:prstGeom>
          </p:spPr>
        </p:pic>
      </p:grpSp>
      <p:sp>
        <p:nvSpPr>
          <p:cNvPr id="48" name="object 48"/>
          <p:cNvSpPr txBox="1">
            <a:spLocks noGrp="1"/>
          </p:cNvSpPr>
          <p:nvPr>
            <p:ph type="ctrTitle"/>
          </p:nvPr>
        </p:nvSpPr>
        <p:spPr>
          <a:xfrm>
            <a:off x="3650428" y="544299"/>
            <a:ext cx="181083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lang="en-US" sz="4400" spc="-560" dirty="0"/>
              <a:t>Outcome</a:t>
            </a:r>
            <a:endParaRPr sz="4400" spc="-515" dirty="0"/>
          </a:p>
        </p:txBody>
      </p:sp>
      <p:pic>
        <p:nvPicPr>
          <p:cNvPr id="49" name="object 4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2624" y="3360423"/>
            <a:ext cx="252899" cy="240298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62624" y="3740072"/>
            <a:ext cx="252899" cy="240298"/>
          </a:xfrm>
          <a:prstGeom prst="rect">
            <a:avLst/>
          </a:prstGeom>
        </p:spPr>
      </p:pic>
      <p:sp>
        <p:nvSpPr>
          <p:cNvPr id="51" name="object 51"/>
          <p:cNvSpPr txBox="1"/>
          <p:nvPr/>
        </p:nvSpPr>
        <p:spPr>
          <a:xfrm>
            <a:off x="1427467" y="1597511"/>
            <a:ext cx="6192533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z="4800" spc="85" dirty="0">
                <a:solidFill>
                  <a:srgbClr val="432918"/>
                </a:solidFill>
                <a:latin typeface="Georgia"/>
                <a:cs typeface="Georgia"/>
              </a:rPr>
              <a:t>Predict total domestic gross box office</a:t>
            </a:r>
            <a:endParaRPr sz="4800" i="1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64" y="149575"/>
            <a:ext cx="5803265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800" spc="-360" dirty="0">
                <a:solidFill>
                  <a:srgbClr val="432918"/>
                </a:solidFill>
              </a:rPr>
              <a:t>Features</a:t>
            </a:r>
            <a:endParaRPr sz="3800" dirty="0"/>
          </a:p>
        </p:txBody>
      </p:sp>
      <p:sp>
        <p:nvSpPr>
          <p:cNvPr id="3" name="object 3"/>
          <p:cNvSpPr txBox="1"/>
          <p:nvPr/>
        </p:nvSpPr>
        <p:spPr>
          <a:xfrm>
            <a:off x="2136570" y="1569181"/>
            <a:ext cx="93408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90" dirty="0">
                <a:solidFill>
                  <a:srgbClr val="432918"/>
                </a:solidFill>
                <a:latin typeface="Georgia"/>
                <a:cs typeface="Georgia"/>
              </a:rPr>
              <a:t>Lifetime Gross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0075" y="2294041"/>
            <a:ext cx="1166495" cy="27417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45415" marR="5080" indent="-133350">
              <a:lnSpc>
                <a:spcPct val="100699"/>
              </a:lnSpc>
              <a:spcBef>
                <a:spcPts val="85"/>
              </a:spcBef>
            </a:pPr>
            <a:r>
              <a:rPr lang="en-US" sz="1800" spc="25" dirty="0">
                <a:solidFill>
                  <a:srgbClr val="432918"/>
                </a:solidFill>
                <a:latin typeface="Georgia"/>
                <a:cs typeface="Georgia"/>
              </a:rPr>
              <a:t>Rank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94532" y="2911391"/>
            <a:ext cx="11714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30" dirty="0">
                <a:solidFill>
                  <a:srgbClr val="432918"/>
                </a:solidFill>
                <a:latin typeface="Georgia"/>
                <a:cs typeface="Georgia"/>
              </a:rPr>
              <a:t>Release Date</a:t>
            </a:r>
            <a:endParaRPr sz="1800" dirty="0">
              <a:latin typeface="Georgia"/>
              <a:cs typeface="Georg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897890" y="1837565"/>
            <a:ext cx="440055" cy="346075"/>
            <a:chOff x="4897890" y="1837565"/>
            <a:chExt cx="440055" cy="346075"/>
          </a:xfrm>
        </p:grpSpPr>
        <p:sp>
          <p:nvSpPr>
            <p:cNvPr id="7" name="object 7"/>
            <p:cNvSpPr/>
            <p:nvPr/>
          </p:nvSpPr>
          <p:spPr>
            <a:xfrm>
              <a:off x="4897890" y="1854975"/>
              <a:ext cx="440055" cy="328930"/>
            </a:xfrm>
            <a:custGeom>
              <a:avLst/>
              <a:gdLst/>
              <a:ahLst/>
              <a:cxnLst/>
              <a:rect l="l" t="t" r="r" b="b"/>
              <a:pathLst>
                <a:path w="440054" h="328930">
                  <a:moveTo>
                    <a:pt x="187847" y="328491"/>
                  </a:moveTo>
                  <a:lnTo>
                    <a:pt x="103905" y="307076"/>
                  </a:lnTo>
                  <a:lnTo>
                    <a:pt x="62637" y="226022"/>
                  </a:lnTo>
                  <a:lnTo>
                    <a:pt x="52241" y="223500"/>
                  </a:lnTo>
                  <a:lnTo>
                    <a:pt x="29694" y="212729"/>
                  </a:lnTo>
                  <a:lnTo>
                    <a:pt x="7959" y="188896"/>
                  </a:lnTo>
                  <a:lnTo>
                    <a:pt x="0" y="147191"/>
                  </a:lnTo>
                  <a:lnTo>
                    <a:pt x="9132" y="89689"/>
                  </a:lnTo>
                  <a:lnTo>
                    <a:pt x="25661" y="52836"/>
                  </a:lnTo>
                  <a:lnTo>
                    <a:pt x="46469" y="34601"/>
                  </a:lnTo>
                  <a:lnTo>
                    <a:pt x="68440" y="32954"/>
                  </a:lnTo>
                  <a:lnTo>
                    <a:pt x="88455" y="45863"/>
                  </a:lnTo>
                  <a:lnTo>
                    <a:pt x="103397" y="71297"/>
                  </a:lnTo>
                  <a:lnTo>
                    <a:pt x="110149" y="107226"/>
                  </a:lnTo>
                  <a:lnTo>
                    <a:pt x="146455" y="107450"/>
                  </a:lnTo>
                  <a:lnTo>
                    <a:pt x="183621" y="92917"/>
                  </a:lnTo>
                  <a:lnTo>
                    <a:pt x="220940" y="69374"/>
                  </a:lnTo>
                  <a:lnTo>
                    <a:pt x="257702" y="42564"/>
                  </a:lnTo>
                  <a:lnTo>
                    <a:pt x="293198" y="18235"/>
                  </a:lnTo>
                  <a:lnTo>
                    <a:pt x="326722" y="2132"/>
                  </a:lnTo>
                  <a:lnTo>
                    <a:pt x="357563" y="0"/>
                  </a:lnTo>
                  <a:lnTo>
                    <a:pt x="385014" y="17584"/>
                  </a:lnTo>
                  <a:lnTo>
                    <a:pt x="419039" y="66202"/>
                  </a:lnTo>
                  <a:lnTo>
                    <a:pt x="436429" y="111987"/>
                  </a:lnTo>
                  <a:lnTo>
                    <a:pt x="439750" y="154429"/>
                  </a:lnTo>
                  <a:lnTo>
                    <a:pt x="431564" y="193018"/>
                  </a:lnTo>
                  <a:lnTo>
                    <a:pt x="414436" y="227241"/>
                  </a:lnTo>
                  <a:lnTo>
                    <a:pt x="363612" y="280549"/>
                  </a:lnTo>
                  <a:lnTo>
                    <a:pt x="307791" y="310266"/>
                  </a:lnTo>
                  <a:lnTo>
                    <a:pt x="270473" y="319733"/>
                  </a:lnTo>
                  <a:lnTo>
                    <a:pt x="187847" y="328491"/>
                  </a:lnTo>
                  <a:close/>
                </a:path>
              </a:pathLst>
            </a:custGeom>
            <a:solidFill>
              <a:srgbClr val="F7C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22729" y="1837565"/>
              <a:ext cx="386080" cy="271145"/>
            </a:xfrm>
            <a:custGeom>
              <a:avLst/>
              <a:gdLst/>
              <a:ahLst/>
              <a:cxnLst/>
              <a:rect l="l" t="t" r="r" b="b"/>
              <a:pathLst>
                <a:path w="386079" h="271144">
                  <a:moveTo>
                    <a:pt x="188118" y="271047"/>
                  </a:moveTo>
                  <a:lnTo>
                    <a:pt x="103990" y="249657"/>
                  </a:lnTo>
                  <a:lnTo>
                    <a:pt x="62637" y="168374"/>
                  </a:lnTo>
                  <a:lnTo>
                    <a:pt x="50494" y="165971"/>
                  </a:lnTo>
                  <a:lnTo>
                    <a:pt x="25037" y="155621"/>
                  </a:lnTo>
                  <a:lnTo>
                    <a:pt x="2720" y="132612"/>
                  </a:lnTo>
                  <a:lnTo>
                    <a:pt x="0" y="92234"/>
                  </a:lnTo>
                  <a:lnTo>
                    <a:pt x="16217" y="58108"/>
                  </a:lnTo>
                  <a:lnTo>
                    <a:pt x="41031" y="37197"/>
                  </a:lnTo>
                  <a:lnTo>
                    <a:pt x="69448" y="30205"/>
                  </a:lnTo>
                  <a:lnTo>
                    <a:pt x="96471" y="37838"/>
                  </a:lnTo>
                  <a:lnTo>
                    <a:pt x="117106" y="60801"/>
                  </a:lnTo>
                  <a:lnTo>
                    <a:pt x="126358" y="99797"/>
                  </a:lnTo>
                  <a:lnTo>
                    <a:pt x="145302" y="59306"/>
                  </a:lnTo>
                  <a:lnTo>
                    <a:pt x="173353" y="28596"/>
                  </a:lnTo>
                  <a:lnTo>
                    <a:pt x="208636" y="8537"/>
                  </a:lnTo>
                  <a:lnTo>
                    <a:pt x="249274" y="0"/>
                  </a:lnTo>
                  <a:lnTo>
                    <a:pt x="293391" y="3853"/>
                  </a:lnTo>
                  <a:lnTo>
                    <a:pt x="339110" y="20967"/>
                  </a:lnTo>
                  <a:lnTo>
                    <a:pt x="367615" y="46268"/>
                  </a:lnTo>
                  <a:lnTo>
                    <a:pt x="382790" y="81675"/>
                  </a:lnTo>
                  <a:lnTo>
                    <a:pt x="386055" y="122684"/>
                  </a:lnTo>
                  <a:lnTo>
                    <a:pt x="378824" y="164788"/>
                  </a:lnTo>
                  <a:lnTo>
                    <a:pt x="362516" y="203482"/>
                  </a:lnTo>
                  <a:lnTo>
                    <a:pt x="338546" y="234261"/>
                  </a:lnTo>
                  <a:lnTo>
                    <a:pt x="308332" y="252619"/>
                  </a:lnTo>
                  <a:lnTo>
                    <a:pt x="270930" y="262162"/>
                  </a:lnTo>
                  <a:lnTo>
                    <a:pt x="188118" y="271047"/>
                  </a:lnTo>
                  <a:close/>
                </a:path>
              </a:pathLst>
            </a:custGeom>
            <a:solidFill>
              <a:srgbClr val="FAE3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887565" y="2824580"/>
            <a:ext cx="410209" cy="403225"/>
            <a:chOff x="5887565" y="2824580"/>
            <a:chExt cx="410209" cy="403225"/>
          </a:xfrm>
        </p:grpSpPr>
        <p:sp>
          <p:nvSpPr>
            <p:cNvPr id="10" name="object 10"/>
            <p:cNvSpPr/>
            <p:nvPr/>
          </p:nvSpPr>
          <p:spPr>
            <a:xfrm>
              <a:off x="5887565" y="2824580"/>
              <a:ext cx="410209" cy="403225"/>
            </a:xfrm>
            <a:custGeom>
              <a:avLst/>
              <a:gdLst/>
              <a:ahLst/>
              <a:cxnLst/>
              <a:rect l="l" t="t" r="r" b="b"/>
              <a:pathLst>
                <a:path w="410210" h="403225">
                  <a:moveTo>
                    <a:pt x="184708" y="402598"/>
                  </a:moveTo>
                  <a:lnTo>
                    <a:pt x="107108" y="363877"/>
                  </a:lnTo>
                  <a:lnTo>
                    <a:pt x="50263" y="303183"/>
                  </a:lnTo>
                  <a:lnTo>
                    <a:pt x="28198" y="271599"/>
                  </a:lnTo>
                  <a:lnTo>
                    <a:pt x="5111" y="212745"/>
                  </a:lnTo>
                  <a:lnTo>
                    <a:pt x="0" y="176824"/>
                  </a:lnTo>
                  <a:lnTo>
                    <a:pt x="1328" y="139315"/>
                  </a:lnTo>
                  <a:lnTo>
                    <a:pt x="10710" y="102279"/>
                  </a:lnTo>
                  <a:lnTo>
                    <a:pt x="29758" y="67771"/>
                  </a:lnTo>
                  <a:lnTo>
                    <a:pt x="60086" y="37850"/>
                  </a:lnTo>
                  <a:lnTo>
                    <a:pt x="103308" y="14574"/>
                  </a:lnTo>
                  <a:lnTo>
                    <a:pt x="161037" y="0"/>
                  </a:lnTo>
                  <a:lnTo>
                    <a:pt x="193134" y="4511"/>
                  </a:lnTo>
                  <a:lnTo>
                    <a:pt x="215005" y="26184"/>
                  </a:lnTo>
                  <a:lnTo>
                    <a:pt x="229840" y="60210"/>
                  </a:lnTo>
                  <a:lnTo>
                    <a:pt x="240827" y="101780"/>
                  </a:lnTo>
                  <a:lnTo>
                    <a:pt x="251156" y="146083"/>
                  </a:lnTo>
                  <a:lnTo>
                    <a:pt x="264016" y="188310"/>
                  </a:lnTo>
                  <a:lnTo>
                    <a:pt x="282596" y="223653"/>
                  </a:lnTo>
                  <a:lnTo>
                    <a:pt x="310085" y="247302"/>
                  </a:lnTo>
                  <a:lnTo>
                    <a:pt x="338755" y="224476"/>
                  </a:lnTo>
                  <a:lnTo>
                    <a:pt x="366766" y="214922"/>
                  </a:lnTo>
                  <a:lnTo>
                    <a:pt x="390415" y="218157"/>
                  </a:lnTo>
                  <a:lnTo>
                    <a:pt x="405998" y="233700"/>
                  </a:lnTo>
                  <a:lnTo>
                    <a:pt x="409813" y="261070"/>
                  </a:lnTo>
                  <a:lnTo>
                    <a:pt x="398156" y="299785"/>
                  </a:lnTo>
                  <a:lnTo>
                    <a:pt x="367325" y="349364"/>
                  </a:lnTo>
                  <a:lnTo>
                    <a:pt x="334422" y="375551"/>
                  </a:lnTo>
                  <a:lnTo>
                    <a:pt x="302585" y="379466"/>
                  </a:lnTo>
                  <a:lnTo>
                    <a:pt x="278546" y="373055"/>
                  </a:lnTo>
                  <a:lnTo>
                    <a:pt x="269037" y="368263"/>
                  </a:lnTo>
                  <a:lnTo>
                    <a:pt x="184708" y="402598"/>
                  </a:lnTo>
                  <a:close/>
                </a:path>
              </a:pathLst>
            </a:custGeom>
            <a:solidFill>
              <a:srgbClr val="F7C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34508" y="2827271"/>
              <a:ext cx="359410" cy="327025"/>
            </a:xfrm>
            <a:custGeom>
              <a:avLst/>
              <a:gdLst/>
              <a:ahLst/>
              <a:cxnLst/>
              <a:rect l="l" t="t" r="r" b="b"/>
              <a:pathLst>
                <a:path w="359410" h="327025">
                  <a:moveTo>
                    <a:pt x="167920" y="326781"/>
                  </a:moveTo>
                  <a:lnTo>
                    <a:pt x="90140" y="288221"/>
                  </a:lnTo>
                  <a:lnTo>
                    <a:pt x="33114" y="227590"/>
                  </a:lnTo>
                  <a:lnTo>
                    <a:pt x="10967" y="196018"/>
                  </a:lnTo>
                  <a:lnTo>
                    <a:pt x="0" y="162291"/>
                  </a:lnTo>
                  <a:lnTo>
                    <a:pt x="1937" y="123245"/>
                  </a:lnTo>
                  <a:lnTo>
                    <a:pt x="14871" y="83217"/>
                  </a:lnTo>
                  <a:lnTo>
                    <a:pt x="36892" y="46543"/>
                  </a:lnTo>
                  <a:lnTo>
                    <a:pt x="66091" y="17557"/>
                  </a:lnTo>
                  <a:lnTo>
                    <a:pt x="100561" y="598"/>
                  </a:lnTo>
                  <a:lnTo>
                    <a:pt x="138391" y="0"/>
                  </a:lnTo>
                  <a:lnTo>
                    <a:pt x="184276" y="16968"/>
                  </a:lnTo>
                  <a:lnTo>
                    <a:pt x="220352" y="42877"/>
                  </a:lnTo>
                  <a:lnTo>
                    <a:pt x="245719" y="75867"/>
                  </a:lnTo>
                  <a:lnTo>
                    <a:pt x="259476" y="114078"/>
                  </a:lnTo>
                  <a:lnTo>
                    <a:pt x="260722" y="155651"/>
                  </a:lnTo>
                  <a:lnTo>
                    <a:pt x="248557" y="198725"/>
                  </a:lnTo>
                  <a:lnTo>
                    <a:pt x="281123" y="175192"/>
                  </a:lnTo>
                  <a:lnTo>
                    <a:pt x="311798" y="171202"/>
                  </a:lnTo>
                  <a:lnTo>
                    <a:pt x="337252" y="182992"/>
                  </a:lnTo>
                  <a:lnTo>
                    <a:pt x="354156" y="206795"/>
                  </a:lnTo>
                  <a:lnTo>
                    <a:pt x="359180" y="238849"/>
                  </a:lnTo>
                  <a:lnTo>
                    <a:pt x="348994" y="275389"/>
                  </a:lnTo>
                  <a:lnTo>
                    <a:pt x="320907" y="304211"/>
                  </a:lnTo>
                  <a:lnTo>
                    <a:pt x="289121" y="307058"/>
                  </a:lnTo>
                  <a:lnTo>
                    <a:pt x="263106" y="298258"/>
                  </a:lnTo>
                  <a:lnTo>
                    <a:pt x="252330" y="292140"/>
                  </a:lnTo>
                  <a:lnTo>
                    <a:pt x="167920" y="326781"/>
                  </a:lnTo>
                  <a:close/>
                </a:path>
              </a:pathLst>
            </a:custGeom>
            <a:solidFill>
              <a:srgbClr val="FAE3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848482" y="1851704"/>
            <a:ext cx="437515" cy="355600"/>
            <a:chOff x="3848482" y="1851704"/>
            <a:chExt cx="437515" cy="355600"/>
          </a:xfrm>
        </p:grpSpPr>
        <p:sp>
          <p:nvSpPr>
            <p:cNvPr id="13" name="object 13"/>
            <p:cNvSpPr/>
            <p:nvPr/>
          </p:nvSpPr>
          <p:spPr>
            <a:xfrm>
              <a:off x="3848482" y="1851704"/>
              <a:ext cx="437515" cy="347345"/>
            </a:xfrm>
            <a:custGeom>
              <a:avLst/>
              <a:gdLst/>
              <a:ahLst/>
              <a:cxnLst/>
              <a:rect l="l" t="t" r="r" b="b"/>
              <a:pathLst>
                <a:path w="437514" h="347344">
                  <a:moveTo>
                    <a:pt x="100742" y="346980"/>
                  </a:moveTo>
                  <a:lnTo>
                    <a:pt x="71483" y="332979"/>
                  </a:lnTo>
                  <a:lnTo>
                    <a:pt x="31607" y="288817"/>
                  </a:lnTo>
                  <a:lnTo>
                    <a:pt x="8608" y="245442"/>
                  </a:lnTo>
                  <a:lnTo>
                    <a:pt x="0" y="203679"/>
                  </a:lnTo>
                  <a:lnTo>
                    <a:pt x="3298" y="164357"/>
                  </a:lnTo>
                  <a:lnTo>
                    <a:pt x="16018" y="128301"/>
                  </a:lnTo>
                  <a:lnTo>
                    <a:pt x="59787" y="69295"/>
                  </a:lnTo>
                  <a:lnTo>
                    <a:pt x="111431" y="33275"/>
                  </a:lnTo>
                  <a:lnTo>
                    <a:pt x="147289" y="19143"/>
                  </a:lnTo>
                  <a:lnTo>
                    <a:pt x="228204" y="0"/>
                  </a:lnTo>
                  <a:lnTo>
                    <a:pt x="314182" y="10725"/>
                  </a:lnTo>
                  <a:lnTo>
                    <a:pt x="365231" y="86201"/>
                  </a:lnTo>
                  <a:lnTo>
                    <a:pt x="375844" y="87374"/>
                  </a:lnTo>
                  <a:lnTo>
                    <a:pt x="399519" y="95179"/>
                  </a:lnTo>
                  <a:lnTo>
                    <a:pt x="424006" y="116045"/>
                  </a:lnTo>
                  <a:lnTo>
                    <a:pt x="437056" y="156402"/>
                  </a:lnTo>
                  <a:lnTo>
                    <a:pt x="435163" y="214595"/>
                  </a:lnTo>
                  <a:lnTo>
                    <a:pt x="423381" y="253244"/>
                  </a:lnTo>
                  <a:lnTo>
                    <a:pt x="405044" y="273964"/>
                  </a:lnTo>
                  <a:lnTo>
                    <a:pt x="383487" y="278370"/>
                  </a:lnTo>
                  <a:lnTo>
                    <a:pt x="362043" y="268076"/>
                  </a:lnTo>
                  <a:lnTo>
                    <a:pt x="344046" y="244698"/>
                  </a:lnTo>
                  <a:lnTo>
                    <a:pt x="332829" y="209852"/>
                  </a:lnTo>
                  <a:lnTo>
                    <a:pt x="296841" y="214106"/>
                  </a:lnTo>
                  <a:lnTo>
                    <a:pt x="261776" y="233121"/>
                  </a:lnTo>
                  <a:lnTo>
                    <a:pt x="227646" y="261109"/>
                  </a:lnTo>
                  <a:lnTo>
                    <a:pt x="194466" y="292278"/>
                  </a:lnTo>
                  <a:lnTo>
                    <a:pt x="162246" y="320839"/>
                  </a:lnTo>
                  <a:lnTo>
                    <a:pt x="131001" y="341003"/>
                  </a:lnTo>
                  <a:lnTo>
                    <a:pt x="100742" y="346980"/>
                  </a:lnTo>
                  <a:close/>
                </a:path>
              </a:pathLst>
            </a:custGeom>
            <a:solidFill>
              <a:srgbClr val="F7C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3102" y="1929129"/>
              <a:ext cx="387350" cy="278130"/>
            </a:xfrm>
            <a:custGeom>
              <a:avLst/>
              <a:gdLst/>
              <a:ahLst/>
              <a:cxnLst/>
              <a:rect l="l" t="t" r="r" b="b"/>
              <a:pathLst>
                <a:path w="387350" h="278130">
                  <a:moveTo>
                    <a:pt x="106353" y="277682"/>
                  </a:moveTo>
                  <a:lnTo>
                    <a:pt x="58993" y="266348"/>
                  </a:lnTo>
                  <a:lnTo>
                    <a:pt x="27716" y="244839"/>
                  </a:lnTo>
                  <a:lnTo>
                    <a:pt x="8323" y="211646"/>
                  </a:lnTo>
                  <a:lnTo>
                    <a:pt x="0" y="171417"/>
                  </a:lnTo>
                  <a:lnTo>
                    <a:pt x="1934" y="128798"/>
                  </a:lnTo>
                  <a:lnTo>
                    <a:pt x="13315" y="88436"/>
                  </a:lnTo>
                  <a:lnTo>
                    <a:pt x="33327" y="54979"/>
                  </a:lnTo>
                  <a:lnTo>
                    <a:pt x="97094" y="19016"/>
                  </a:lnTo>
                  <a:lnTo>
                    <a:pt x="178136" y="0"/>
                  </a:lnTo>
                  <a:lnTo>
                    <a:pt x="264139" y="10751"/>
                  </a:lnTo>
                  <a:lnTo>
                    <a:pt x="314959" y="85998"/>
                  </a:lnTo>
                  <a:lnTo>
                    <a:pt x="327395" y="86908"/>
                  </a:lnTo>
                  <a:lnTo>
                    <a:pt x="354106" y="94096"/>
                  </a:lnTo>
                  <a:lnTo>
                    <a:pt x="379195" y="114243"/>
                  </a:lnTo>
                  <a:lnTo>
                    <a:pt x="386768" y="154033"/>
                  </a:lnTo>
                  <a:lnTo>
                    <a:pt x="374936" y="189996"/>
                  </a:lnTo>
                  <a:lnTo>
                    <a:pt x="352933" y="213854"/>
                  </a:lnTo>
                  <a:lnTo>
                    <a:pt x="325619" y="224302"/>
                  </a:lnTo>
                  <a:lnTo>
                    <a:pt x="297854" y="220035"/>
                  </a:lnTo>
                  <a:lnTo>
                    <a:pt x="274497" y="199748"/>
                  </a:lnTo>
                  <a:lnTo>
                    <a:pt x="260409" y="162138"/>
                  </a:lnTo>
                  <a:lnTo>
                    <a:pt x="246580" y="204806"/>
                  </a:lnTo>
                  <a:lnTo>
                    <a:pt x="222475" y="238716"/>
                  </a:lnTo>
                  <a:lnTo>
                    <a:pt x="189878" y="262845"/>
                  </a:lnTo>
                  <a:lnTo>
                    <a:pt x="150576" y="276175"/>
                  </a:lnTo>
                  <a:lnTo>
                    <a:pt x="106353" y="277682"/>
                  </a:lnTo>
                  <a:close/>
                </a:path>
              </a:pathLst>
            </a:custGeom>
            <a:solidFill>
              <a:srgbClr val="FAE3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5123940" y="2648196"/>
            <a:ext cx="437515" cy="355600"/>
            <a:chOff x="5123940" y="2648196"/>
            <a:chExt cx="437515" cy="355600"/>
          </a:xfrm>
        </p:grpSpPr>
        <p:sp>
          <p:nvSpPr>
            <p:cNvPr id="16" name="object 16"/>
            <p:cNvSpPr/>
            <p:nvPr/>
          </p:nvSpPr>
          <p:spPr>
            <a:xfrm>
              <a:off x="5123940" y="2648196"/>
              <a:ext cx="437515" cy="347345"/>
            </a:xfrm>
            <a:custGeom>
              <a:avLst/>
              <a:gdLst/>
              <a:ahLst/>
              <a:cxnLst/>
              <a:rect l="l" t="t" r="r" b="b"/>
              <a:pathLst>
                <a:path w="437514" h="347344">
                  <a:moveTo>
                    <a:pt x="100886" y="346979"/>
                  </a:moveTo>
                  <a:lnTo>
                    <a:pt x="71471" y="332979"/>
                  </a:lnTo>
                  <a:lnTo>
                    <a:pt x="31601" y="288817"/>
                  </a:lnTo>
                  <a:lnTo>
                    <a:pt x="8605" y="245441"/>
                  </a:lnTo>
                  <a:lnTo>
                    <a:pt x="0" y="203679"/>
                  </a:lnTo>
                  <a:lnTo>
                    <a:pt x="3300" y="164357"/>
                  </a:lnTo>
                  <a:lnTo>
                    <a:pt x="16022" y="128301"/>
                  </a:lnTo>
                  <a:lnTo>
                    <a:pt x="59792" y="69295"/>
                  </a:lnTo>
                  <a:lnTo>
                    <a:pt x="111436" y="33275"/>
                  </a:lnTo>
                  <a:lnTo>
                    <a:pt x="147379" y="19143"/>
                  </a:lnTo>
                  <a:lnTo>
                    <a:pt x="228480" y="0"/>
                  </a:lnTo>
                  <a:lnTo>
                    <a:pt x="314644" y="10725"/>
                  </a:lnTo>
                  <a:lnTo>
                    <a:pt x="365777" y="86201"/>
                  </a:lnTo>
                  <a:lnTo>
                    <a:pt x="376306" y="87374"/>
                  </a:lnTo>
                  <a:lnTo>
                    <a:pt x="399795" y="95179"/>
                  </a:lnTo>
                  <a:lnTo>
                    <a:pt x="424096" y="116045"/>
                  </a:lnTo>
                  <a:lnTo>
                    <a:pt x="437061" y="156402"/>
                  </a:lnTo>
                  <a:lnTo>
                    <a:pt x="435168" y="214589"/>
                  </a:lnTo>
                  <a:lnTo>
                    <a:pt x="423386" y="253234"/>
                  </a:lnTo>
                  <a:lnTo>
                    <a:pt x="405050" y="273952"/>
                  </a:lnTo>
                  <a:lnTo>
                    <a:pt x="383492" y="278357"/>
                  </a:lnTo>
                  <a:lnTo>
                    <a:pt x="362048" y="268065"/>
                  </a:lnTo>
                  <a:lnTo>
                    <a:pt x="344051" y="244692"/>
                  </a:lnTo>
                  <a:lnTo>
                    <a:pt x="332834" y="209852"/>
                  </a:lnTo>
                  <a:lnTo>
                    <a:pt x="296862" y="214101"/>
                  </a:lnTo>
                  <a:lnTo>
                    <a:pt x="261847" y="233114"/>
                  </a:lnTo>
                  <a:lnTo>
                    <a:pt x="227781" y="261101"/>
                  </a:lnTo>
                  <a:lnTo>
                    <a:pt x="194659" y="292271"/>
                  </a:lnTo>
                  <a:lnTo>
                    <a:pt x="162473" y="320835"/>
                  </a:lnTo>
                  <a:lnTo>
                    <a:pt x="131218" y="341001"/>
                  </a:lnTo>
                  <a:lnTo>
                    <a:pt x="100886" y="346979"/>
                  </a:lnTo>
                  <a:close/>
                </a:path>
              </a:pathLst>
            </a:custGeom>
            <a:solidFill>
              <a:srgbClr val="F7C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58773" y="2725622"/>
              <a:ext cx="386715" cy="278130"/>
            </a:xfrm>
            <a:custGeom>
              <a:avLst/>
              <a:gdLst/>
              <a:ahLst/>
              <a:cxnLst/>
              <a:rect l="l" t="t" r="r" b="b"/>
              <a:pathLst>
                <a:path w="386714" h="278130">
                  <a:moveTo>
                    <a:pt x="106373" y="277676"/>
                  </a:moveTo>
                  <a:lnTo>
                    <a:pt x="58786" y="266348"/>
                  </a:lnTo>
                  <a:lnTo>
                    <a:pt x="27538" y="244839"/>
                  </a:lnTo>
                  <a:lnTo>
                    <a:pt x="8219" y="211646"/>
                  </a:lnTo>
                  <a:lnTo>
                    <a:pt x="0" y="171417"/>
                  </a:lnTo>
                  <a:lnTo>
                    <a:pt x="2048" y="128798"/>
                  </a:lnTo>
                  <a:lnTo>
                    <a:pt x="13533" y="88436"/>
                  </a:lnTo>
                  <a:lnTo>
                    <a:pt x="33625" y="54979"/>
                  </a:lnTo>
                  <a:lnTo>
                    <a:pt x="97352" y="19016"/>
                  </a:lnTo>
                  <a:lnTo>
                    <a:pt x="178264" y="0"/>
                  </a:lnTo>
                  <a:lnTo>
                    <a:pt x="264237" y="10751"/>
                  </a:lnTo>
                  <a:lnTo>
                    <a:pt x="315276" y="85998"/>
                  </a:lnTo>
                  <a:lnTo>
                    <a:pt x="327630" y="86908"/>
                  </a:lnTo>
                  <a:lnTo>
                    <a:pt x="354161" y="94096"/>
                  </a:lnTo>
                  <a:lnTo>
                    <a:pt x="379070" y="114243"/>
                  </a:lnTo>
                  <a:lnTo>
                    <a:pt x="386560" y="154033"/>
                  </a:lnTo>
                  <a:lnTo>
                    <a:pt x="374767" y="189996"/>
                  </a:lnTo>
                  <a:lnTo>
                    <a:pt x="352862" y="213854"/>
                  </a:lnTo>
                  <a:lnTo>
                    <a:pt x="325676" y="224302"/>
                  </a:lnTo>
                  <a:lnTo>
                    <a:pt x="298040" y="220035"/>
                  </a:lnTo>
                  <a:lnTo>
                    <a:pt x="274785" y="199748"/>
                  </a:lnTo>
                  <a:lnTo>
                    <a:pt x="260743" y="162138"/>
                  </a:lnTo>
                  <a:lnTo>
                    <a:pt x="246911" y="204805"/>
                  </a:lnTo>
                  <a:lnTo>
                    <a:pt x="222788" y="238712"/>
                  </a:lnTo>
                  <a:lnTo>
                    <a:pt x="190144" y="262839"/>
                  </a:lnTo>
                  <a:lnTo>
                    <a:pt x="150749" y="276167"/>
                  </a:lnTo>
                  <a:lnTo>
                    <a:pt x="106373" y="277676"/>
                  </a:lnTo>
                  <a:close/>
                </a:path>
              </a:pathLst>
            </a:custGeom>
            <a:solidFill>
              <a:srgbClr val="FAE3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2846319" y="2865070"/>
            <a:ext cx="410209" cy="403225"/>
            <a:chOff x="2846319" y="2865070"/>
            <a:chExt cx="410209" cy="403225"/>
          </a:xfrm>
        </p:grpSpPr>
        <p:sp>
          <p:nvSpPr>
            <p:cNvPr id="19" name="object 19"/>
            <p:cNvSpPr/>
            <p:nvPr/>
          </p:nvSpPr>
          <p:spPr>
            <a:xfrm>
              <a:off x="2846319" y="2865070"/>
              <a:ext cx="410209" cy="403225"/>
            </a:xfrm>
            <a:custGeom>
              <a:avLst/>
              <a:gdLst/>
              <a:ahLst/>
              <a:cxnLst/>
              <a:rect l="l" t="t" r="r" b="b"/>
              <a:pathLst>
                <a:path w="410210" h="403225">
                  <a:moveTo>
                    <a:pt x="224867" y="402608"/>
                  </a:moveTo>
                  <a:lnTo>
                    <a:pt x="140541" y="368280"/>
                  </a:lnTo>
                  <a:lnTo>
                    <a:pt x="131108" y="373072"/>
                  </a:lnTo>
                  <a:lnTo>
                    <a:pt x="107196" y="379484"/>
                  </a:lnTo>
                  <a:lnTo>
                    <a:pt x="75384" y="375568"/>
                  </a:lnTo>
                  <a:lnTo>
                    <a:pt x="42253" y="349381"/>
                  </a:lnTo>
                  <a:lnTo>
                    <a:pt x="11592" y="299802"/>
                  </a:lnTo>
                  <a:lnTo>
                    <a:pt x="0" y="261087"/>
                  </a:lnTo>
                  <a:lnTo>
                    <a:pt x="3802" y="233717"/>
                  </a:lnTo>
                  <a:lnTo>
                    <a:pt x="19327" y="218174"/>
                  </a:lnTo>
                  <a:lnTo>
                    <a:pt x="42899" y="214939"/>
                  </a:lnTo>
                  <a:lnTo>
                    <a:pt x="70846" y="224493"/>
                  </a:lnTo>
                  <a:lnTo>
                    <a:pt x="99493" y="247319"/>
                  </a:lnTo>
                  <a:lnTo>
                    <a:pt x="126983" y="223670"/>
                  </a:lnTo>
                  <a:lnTo>
                    <a:pt x="145570" y="188327"/>
                  </a:lnTo>
                  <a:lnTo>
                    <a:pt x="158450" y="146099"/>
                  </a:lnTo>
                  <a:lnTo>
                    <a:pt x="168817" y="101795"/>
                  </a:lnTo>
                  <a:lnTo>
                    <a:pt x="179866" y="60223"/>
                  </a:lnTo>
                  <a:lnTo>
                    <a:pt x="194794" y="26194"/>
                  </a:lnTo>
                  <a:lnTo>
                    <a:pt x="216796" y="4517"/>
                  </a:lnTo>
                  <a:lnTo>
                    <a:pt x="249066" y="0"/>
                  </a:lnTo>
                  <a:lnTo>
                    <a:pt x="306634" y="14579"/>
                  </a:lnTo>
                  <a:lnTo>
                    <a:pt x="349732" y="37859"/>
                  </a:lnTo>
                  <a:lnTo>
                    <a:pt x="379967" y="67783"/>
                  </a:lnTo>
                  <a:lnTo>
                    <a:pt x="398950" y="102293"/>
                  </a:lnTo>
                  <a:lnTo>
                    <a:pt x="408288" y="139331"/>
                  </a:lnTo>
                  <a:lnTo>
                    <a:pt x="409589" y="176840"/>
                  </a:lnTo>
                  <a:lnTo>
                    <a:pt x="404463" y="212762"/>
                  </a:lnTo>
                  <a:lnTo>
                    <a:pt x="394519" y="245040"/>
                  </a:lnTo>
                  <a:lnTo>
                    <a:pt x="381364" y="271616"/>
                  </a:lnTo>
                  <a:lnTo>
                    <a:pt x="359301" y="303197"/>
                  </a:lnTo>
                  <a:lnTo>
                    <a:pt x="302461" y="363888"/>
                  </a:lnTo>
                  <a:lnTo>
                    <a:pt x="224867" y="402608"/>
                  </a:lnTo>
                  <a:close/>
                </a:path>
              </a:pathLst>
            </a:custGeom>
            <a:solidFill>
              <a:srgbClr val="F7C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50003" y="2867777"/>
              <a:ext cx="359410" cy="327025"/>
            </a:xfrm>
            <a:custGeom>
              <a:avLst/>
              <a:gdLst/>
              <a:ahLst/>
              <a:cxnLst/>
              <a:rect l="l" t="t" r="r" b="b"/>
              <a:pathLst>
                <a:path w="359410" h="327025">
                  <a:moveTo>
                    <a:pt x="191481" y="326774"/>
                  </a:moveTo>
                  <a:lnTo>
                    <a:pt x="107145" y="292123"/>
                  </a:lnTo>
                  <a:lnTo>
                    <a:pt x="96364" y="298241"/>
                  </a:lnTo>
                  <a:lnTo>
                    <a:pt x="70295" y="307043"/>
                  </a:lnTo>
                  <a:lnTo>
                    <a:pt x="38355" y="304201"/>
                  </a:lnTo>
                  <a:lnTo>
                    <a:pt x="9957" y="275389"/>
                  </a:lnTo>
                  <a:lnTo>
                    <a:pt x="0" y="238848"/>
                  </a:lnTo>
                  <a:lnTo>
                    <a:pt x="5176" y="206791"/>
                  </a:lnTo>
                  <a:lnTo>
                    <a:pt x="22173" y="182983"/>
                  </a:lnTo>
                  <a:lnTo>
                    <a:pt x="47674" y="171190"/>
                  </a:lnTo>
                  <a:lnTo>
                    <a:pt x="78367" y="175176"/>
                  </a:lnTo>
                  <a:lnTo>
                    <a:pt x="110935" y="198708"/>
                  </a:lnTo>
                  <a:lnTo>
                    <a:pt x="98729" y="155641"/>
                  </a:lnTo>
                  <a:lnTo>
                    <a:pt x="99872" y="114073"/>
                  </a:lnTo>
                  <a:lnTo>
                    <a:pt x="113494" y="75865"/>
                  </a:lnTo>
                  <a:lnTo>
                    <a:pt x="138727" y="42876"/>
                  </a:lnTo>
                  <a:lnTo>
                    <a:pt x="174699" y="16968"/>
                  </a:lnTo>
                  <a:lnTo>
                    <a:pt x="220543" y="0"/>
                  </a:lnTo>
                  <a:lnTo>
                    <a:pt x="258578" y="598"/>
                  </a:lnTo>
                  <a:lnTo>
                    <a:pt x="293182" y="17557"/>
                  </a:lnTo>
                  <a:lnTo>
                    <a:pt x="322449" y="46543"/>
                  </a:lnTo>
                  <a:lnTo>
                    <a:pt x="344470" y="83217"/>
                  </a:lnTo>
                  <a:lnTo>
                    <a:pt x="357338" y="123245"/>
                  </a:lnTo>
                  <a:lnTo>
                    <a:pt x="359145" y="162291"/>
                  </a:lnTo>
                  <a:lnTo>
                    <a:pt x="347984" y="196018"/>
                  </a:lnTo>
                  <a:lnTo>
                    <a:pt x="325921" y="227590"/>
                  </a:lnTo>
                  <a:lnTo>
                    <a:pt x="269080" y="288219"/>
                  </a:lnTo>
                  <a:lnTo>
                    <a:pt x="191481" y="326774"/>
                  </a:lnTo>
                  <a:close/>
                </a:path>
              </a:pathLst>
            </a:custGeom>
            <a:solidFill>
              <a:srgbClr val="FAE3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4391869" y="2385557"/>
            <a:ext cx="410209" cy="403225"/>
            <a:chOff x="4391869" y="2385557"/>
            <a:chExt cx="410209" cy="403225"/>
          </a:xfrm>
        </p:grpSpPr>
        <p:sp>
          <p:nvSpPr>
            <p:cNvPr id="22" name="object 22"/>
            <p:cNvSpPr/>
            <p:nvPr/>
          </p:nvSpPr>
          <p:spPr>
            <a:xfrm>
              <a:off x="4391869" y="2385557"/>
              <a:ext cx="410209" cy="403225"/>
            </a:xfrm>
            <a:custGeom>
              <a:avLst/>
              <a:gdLst/>
              <a:ahLst/>
              <a:cxnLst/>
              <a:rect l="l" t="t" r="r" b="b"/>
              <a:pathLst>
                <a:path w="410210" h="403225">
                  <a:moveTo>
                    <a:pt x="225314" y="402921"/>
                  </a:moveTo>
                  <a:lnTo>
                    <a:pt x="140988" y="368280"/>
                  </a:lnTo>
                  <a:lnTo>
                    <a:pt x="131471" y="373148"/>
                  </a:lnTo>
                  <a:lnTo>
                    <a:pt x="107372" y="379686"/>
                  </a:lnTo>
                  <a:lnTo>
                    <a:pt x="75374" y="375797"/>
                  </a:lnTo>
                  <a:lnTo>
                    <a:pt x="42158" y="349381"/>
                  </a:lnTo>
                  <a:lnTo>
                    <a:pt x="11525" y="299973"/>
                  </a:lnTo>
                  <a:lnTo>
                    <a:pt x="0" y="261324"/>
                  </a:lnTo>
                  <a:lnTo>
                    <a:pt x="3878" y="233944"/>
                  </a:lnTo>
                  <a:lnTo>
                    <a:pt x="19460" y="218344"/>
                  </a:lnTo>
                  <a:lnTo>
                    <a:pt x="43042" y="215033"/>
                  </a:lnTo>
                  <a:lnTo>
                    <a:pt x="70922" y="224522"/>
                  </a:lnTo>
                  <a:lnTo>
                    <a:pt x="99399" y="247319"/>
                  </a:lnTo>
                  <a:lnTo>
                    <a:pt x="127066" y="223826"/>
                  </a:lnTo>
                  <a:lnTo>
                    <a:pt x="145780" y="188555"/>
                  </a:lnTo>
                  <a:lnTo>
                    <a:pt x="158736" y="146337"/>
                  </a:lnTo>
                  <a:lnTo>
                    <a:pt x="169128" y="101997"/>
                  </a:lnTo>
                  <a:lnTo>
                    <a:pt x="180152" y="60366"/>
                  </a:lnTo>
                  <a:lnTo>
                    <a:pt x="195004" y="26270"/>
                  </a:lnTo>
                  <a:lnTo>
                    <a:pt x="216879" y="4539"/>
                  </a:lnTo>
                  <a:lnTo>
                    <a:pt x="248971" y="0"/>
                  </a:lnTo>
                  <a:lnTo>
                    <a:pt x="306700" y="14597"/>
                  </a:lnTo>
                  <a:lnTo>
                    <a:pt x="349924" y="37927"/>
                  </a:lnTo>
                  <a:lnTo>
                    <a:pt x="380254" y="67923"/>
                  </a:lnTo>
                  <a:lnTo>
                    <a:pt x="399304" y="102518"/>
                  </a:lnTo>
                  <a:lnTo>
                    <a:pt x="408687" y="139646"/>
                  </a:lnTo>
                  <a:lnTo>
                    <a:pt x="410016" y="177241"/>
                  </a:lnTo>
                  <a:lnTo>
                    <a:pt x="404904" y="213235"/>
                  </a:lnTo>
                  <a:lnTo>
                    <a:pt x="394965" y="245563"/>
                  </a:lnTo>
                  <a:lnTo>
                    <a:pt x="381810" y="272158"/>
                  </a:lnTo>
                  <a:lnTo>
                    <a:pt x="359748" y="303730"/>
                  </a:lnTo>
                  <a:lnTo>
                    <a:pt x="302908" y="364361"/>
                  </a:lnTo>
                  <a:lnTo>
                    <a:pt x="225314" y="402921"/>
                  </a:lnTo>
                  <a:close/>
                </a:path>
              </a:pathLst>
            </a:custGeom>
            <a:solidFill>
              <a:srgbClr val="F7C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95773" y="2388806"/>
              <a:ext cx="359410" cy="327025"/>
            </a:xfrm>
            <a:custGeom>
              <a:avLst/>
              <a:gdLst/>
              <a:ahLst/>
              <a:cxnLst/>
              <a:rect l="l" t="t" r="r" b="b"/>
              <a:pathLst>
                <a:path w="359410" h="327025">
                  <a:moveTo>
                    <a:pt x="191168" y="326689"/>
                  </a:moveTo>
                  <a:lnTo>
                    <a:pt x="106832" y="292123"/>
                  </a:lnTo>
                  <a:lnTo>
                    <a:pt x="96059" y="298232"/>
                  </a:lnTo>
                  <a:lnTo>
                    <a:pt x="70050" y="306975"/>
                  </a:lnTo>
                  <a:lnTo>
                    <a:pt x="38270" y="303973"/>
                  </a:lnTo>
                  <a:lnTo>
                    <a:pt x="10185" y="274848"/>
                  </a:lnTo>
                  <a:lnTo>
                    <a:pt x="0" y="238535"/>
                  </a:lnTo>
                  <a:lnTo>
                    <a:pt x="5023" y="206630"/>
                  </a:lnTo>
                  <a:lnTo>
                    <a:pt x="21927" y="182915"/>
                  </a:lnTo>
                  <a:lnTo>
                    <a:pt x="47381" y="171170"/>
                  </a:lnTo>
                  <a:lnTo>
                    <a:pt x="78056" y="175174"/>
                  </a:lnTo>
                  <a:lnTo>
                    <a:pt x="110622" y="198708"/>
                  </a:lnTo>
                  <a:lnTo>
                    <a:pt x="98456" y="155415"/>
                  </a:lnTo>
                  <a:lnTo>
                    <a:pt x="99699" y="113712"/>
                  </a:lnTo>
                  <a:lnTo>
                    <a:pt x="113452" y="75458"/>
                  </a:lnTo>
                  <a:lnTo>
                    <a:pt x="138814" y="42515"/>
                  </a:lnTo>
                  <a:lnTo>
                    <a:pt x="174887" y="16742"/>
                  </a:lnTo>
                  <a:lnTo>
                    <a:pt x="220771" y="0"/>
                  </a:lnTo>
                  <a:lnTo>
                    <a:pt x="258606" y="595"/>
                  </a:lnTo>
                  <a:lnTo>
                    <a:pt x="293066" y="17542"/>
                  </a:lnTo>
                  <a:lnTo>
                    <a:pt x="322237" y="46495"/>
                  </a:lnTo>
                  <a:lnTo>
                    <a:pt x="344199" y="83109"/>
                  </a:lnTo>
                  <a:lnTo>
                    <a:pt x="357037" y="123041"/>
                  </a:lnTo>
                  <a:lnTo>
                    <a:pt x="358834" y="161945"/>
                  </a:lnTo>
                  <a:lnTo>
                    <a:pt x="347671" y="195476"/>
                  </a:lnTo>
                  <a:lnTo>
                    <a:pt x="325608" y="227133"/>
                  </a:lnTo>
                  <a:lnTo>
                    <a:pt x="268767" y="287948"/>
                  </a:lnTo>
                  <a:lnTo>
                    <a:pt x="191168" y="326689"/>
                  </a:lnTo>
                  <a:close/>
                </a:path>
              </a:pathLst>
            </a:custGeom>
            <a:solidFill>
              <a:srgbClr val="FAE3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3181254" y="2662571"/>
            <a:ext cx="2649220" cy="2480945"/>
            <a:chOff x="3181254" y="2662571"/>
            <a:chExt cx="2649220" cy="2480945"/>
          </a:xfrm>
        </p:grpSpPr>
        <p:sp>
          <p:nvSpPr>
            <p:cNvPr id="25" name="object 25"/>
            <p:cNvSpPr/>
            <p:nvPr/>
          </p:nvSpPr>
          <p:spPr>
            <a:xfrm>
              <a:off x="4751549" y="3899694"/>
              <a:ext cx="1001394" cy="1243965"/>
            </a:xfrm>
            <a:custGeom>
              <a:avLst/>
              <a:gdLst/>
              <a:ahLst/>
              <a:cxnLst/>
              <a:rect l="l" t="t" r="r" b="b"/>
              <a:pathLst>
                <a:path w="1001395" h="1243964">
                  <a:moveTo>
                    <a:pt x="805061" y="1243805"/>
                  </a:moveTo>
                  <a:lnTo>
                    <a:pt x="196609" y="1243805"/>
                  </a:lnTo>
                  <a:lnTo>
                    <a:pt x="0" y="0"/>
                  </a:lnTo>
                  <a:lnTo>
                    <a:pt x="1001139" y="0"/>
                  </a:lnTo>
                  <a:lnTo>
                    <a:pt x="805061" y="1243805"/>
                  </a:lnTo>
                  <a:close/>
                </a:path>
              </a:pathLst>
            </a:custGeom>
            <a:solidFill>
              <a:srgbClr val="4329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51549" y="3899694"/>
              <a:ext cx="347345" cy="1243965"/>
            </a:xfrm>
            <a:custGeom>
              <a:avLst/>
              <a:gdLst/>
              <a:ahLst/>
              <a:cxnLst/>
              <a:rect l="l" t="t" r="r" b="b"/>
              <a:pathLst>
                <a:path w="347345" h="1243964">
                  <a:moveTo>
                    <a:pt x="347265" y="1243805"/>
                  </a:moveTo>
                  <a:lnTo>
                    <a:pt x="196609" y="1243805"/>
                  </a:lnTo>
                  <a:lnTo>
                    <a:pt x="0" y="0"/>
                  </a:lnTo>
                  <a:lnTo>
                    <a:pt x="150655" y="0"/>
                  </a:lnTo>
                  <a:lnTo>
                    <a:pt x="347265" y="1243805"/>
                  </a:lnTo>
                  <a:close/>
                </a:path>
              </a:pathLst>
            </a:custGeom>
            <a:solidFill>
              <a:srgbClr val="6854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828772" y="3680461"/>
              <a:ext cx="638810" cy="121285"/>
            </a:xfrm>
            <a:custGeom>
              <a:avLst/>
              <a:gdLst/>
              <a:ahLst/>
              <a:cxnLst/>
              <a:rect l="l" t="t" r="r" b="b"/>
              <a:pathLst>
                <a:path w="638810" h="121285">
                  <a:moveTo>
                    <a:pt x="0" y="120960"/>
                  </a:moveTo>
                  <a:lnTo>
                    <a:pt x="638256" y="120960"/>
                  </a:lnTo>
                  <a:lnTo>
                    <a:pt x="638256" y="0"/>
                  </a:lnTo>
                  <a:lnTo>
                    <a:pt x="0" y="0"/>
                  </a:lnTo>
                  <a:lnTo>
                    <a:pt x="0" y="12096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666221" y="3680472"/>
              <a:ext cx="1001394" cy="314960"/>
            </a:xfrm>
            <a:custGeom>
              <a:avLst/>
              <a:gdLst/>
              <a:ahLst/>
              <a:cxnLst/>
              <a:rect l="l" t="t" r="r" b="b"/>
              <a:pathLst>
                <a:path w="1001395" h="314960">
                  <a:moveTo>
                    <a:pt x="1001153" y="0"/>
                  </a:moveTo>
                  <a:lnTo>
                    <a:pt x="800798" y="0"/>
                  </a:lnTo>
                  <a:lnTo>
                    <a:pt x="800798" y="120954"/>
                  </a:lnTo>
                  <a:lnTo>
                    <a:pt x="0" y="120954"/>
                  </a:lnTo>
                  <a:lnTo>
                    <a:pt x="0" y="314807"/>
                  </a:lnTo>
                  <a:lnTo>
                    <a:pt x="875880" y="314807"/>
                  </a:lnTo>
                  <a:lnTo>
                    <a:pt x="875880" y="193852"/>
                  </a:lnTo>
                  <a:lnTo>
                    <a:pt x="1001153" y="193852"/>
                  </a:lnTo>
                  <a:lnTo>
                    <a:pt x="1001153" y="0"/>
                  </a:lnTo>
                  <a:close/>
                </a:path>
              </a:pathLst>
            </a:custGeom>
            <a:solidFill>
              <a:srgbClr val="C6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542102" y="3801422"/>
              <a:ext cx="288290" cy="194310"/>
            </a:xfrm>
            <a:custGeom>
              <a:avLst/>
              <a:gdLst/>
              <a:ahLst/>
              <a:cxnLst/>
              <a:rect l="l" t="t" r="r" b="b"/>
              <a:pathLst>
                <a:path w="288289" h="194310">
                  <a:moveTo>
                    <a:pt x="287808" y="193852"/>
                  </a:moveTo>
                  <a:lnTo>
                    <a:pt x="0" y="193852"/>
                  </a:lnTo>
                  <a:lnTo>
                    <a:pt x="0" y="0"/>
                  </a:lnTo>
                  <a:lnTo>
                    <a:pt x="287808" y="0"/>
                  </a:lnTo>
                  <a:lnTo>
                    <a:pt x="287808" y="193852"/>
                  </a:lnTo>
                  <a:close/>
                </a:path>
              </a:pathLst>
            </a:custGeom>
            <a:solidFill>
              <a:srgbClr val="B2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23165" y="4258245"/>
              <a:ext cx="450850" cy="436880"/>
            </a:xfrm>
            <a:custGeom>
              <a:avLst/>
              <a:gdLst/>
              <a:ahLst/>
              <a:cxnLst/>
              <a:rect l="l" t="t" r="r" b="b"/>
              <a:pathLst>
                <a:path w="450850" h="436879">
                  <a:moveTo>
                    <a:pt x="225171" y="436315"/>
                  </a:moveTo>
                  <a:lnTo>
                    <a:pt x="179683" y="431881"/>
                  </a:lnTo>
                  <a:lnTo>
                    <a:pt x="137366" y="419164"/>
                  </a:lnTo>
                  <a:lnTo>
                    <a:pt x="99110" y="399043"/>
                  </a:lnTo>
                  <a:lnTo>
                    <a:pt x="65810" y="372398"/>
                  </a:lnTo>
                  <a:lnTo>
                    <a:pt x="38356" y="340109"/>
                  </a:lnTo>
                  <a:lnTo>
                    <a:pt x="17642" y="303054"/>
                  </a:lnTo>
                  <a:lnTo>
                    <a:pt x="4559" y="262114"/>
                  </a:lnTo>
                  <a:lnTo>
                    <a:pt x="0" y="218166"/>
                  </a:lnTo>
                  <a:lnTo>
                    <a:pt x="4559" y="174063"/>
                  </a:lnTo>
                  <a:lnTo>
                    <a:pt x="17642" y="133047"/>
                  </a:lnTo>
                  <a:lnTo>
                    <a:pt x="38356" y="95980"/>
                  </a:lnTo>
                  <a:lnTo>
                    <a:pt x="65810" y="63722"/>
                  </a:lnTo>
                  <a:lnTo>
                    <a:pt x="99110" y="37135"/>
                  </a:lnTo>
                  <a:lnTo>
                    <a:pt x="137366" y="17078"/>
                  </a:lnTo>
                  <a:lnTo>
                    <a:pt x="179683" y="4413"/>
                  </a:lnTo>
                  <a:lnTo>
                    <a:pt x="225171" y="0"/>
                  </a:lnTo>
                  <a:lnTo>
                    <a:pt x="270503" y="4413"/>
                  </a:lnTo>
                  <a:lnTo>
                    <a:pt x="312748" y="17078"/>
                  </a:lnTo>
                  <a:lnTo>
                    <a:pt x="350994" y="37135"/>
                  </a:lnTo>
                  <a:lnTo>
                    <a:pt x="384329" y="63722"/>
                  </a:lnTo>
                  <a:lnTo>
                    <a:pt x="411843" y="95980"/>
                  </a:lnTo>
                  <a:lnTo>
                    <a:pt x="432624" y="133047"/>
                  </a:lnTo>
                  <a:lnTo>
                    <a:pt x="445761" y="174063"/>
                  </a:lnTo>
                  <a:lnTo>
                    <a:pt x="450342" y="218166"/>
                  </a:lnTo>
                  <a:lnTo>
                    <a:pt x="445761" y="262114"/>
                  </a:lnTo>
                  <a:lnTo>
                    <a:pt x="432624" y="303054"/>
                  </a:lnTo>
                  <a:lnTo>
                    <a:pt x="411843" y="340109"/>
                  </a:lnTo>
                  <a:lnTo>
                    <a:pt x="384329" y="372398"/>
                  </a:lnTo>
                  <a:lnTo>
                    <a:pt x="350994" y="399043"/>
                  </a:lnTo>
                  <a:lnTo>
                    <a:pt x="312748" y="419164"/>
                  </a:lnTo>
                  <a:lnTo>
                    <a:pt x="270503" y="431881"/>
                  </a:lnTo>
                  <a:lnTo>
                    <a:pt x="225171" y="4363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092440" y="4325233"/>
              <a:ext cx="311785" cy="302260"/>
            </a:xfrm>
            <a:custGeom>
              <a:avLst/>
              <a:gdLst/>
              <a:ahLst/>
              <a:cxnLst/>
              <a:rect l="l" t="t" r="r" b="b"/>
              <a:pathLst>
                <a:path w="311785" h="302260">
                  <a:moveTo>
                    <a:pt x="105152" y="301807"/>
                  </a:moveTo>
                  <a:lnTo>
                    <a:pt x="62569" y="295733"/>
                  </a:lnTo>
                  <a:lnTo>
                    <a:pt x="27913" y="274830"/>
                  </a:lnTo>
                  <a:lnTo>
                    <a:pt x="6298" y="241324"/>
                  </a:lnTo>
                  <a:lnTo>
                    <a:pt x="0" y="200119"/>
                  </a:lnTo>
                  <a:lnTo>
                    <a:pt x="8397" y="154659"/>
                  </a:lnTo>
                  <a:lnTo>
                    <a:pt x="30870" y="108394"/>
                  </a:lnTo>
                  <a:lnTo>
                    <a:pt x="66795" y="64769"/>
                  </a:lnTo>
                  <a:lnTo>
                    <a:pt x="111556" y="29943"/>
                  </a:lnTo>
                  <a:lnTo>
                    <a:pt x="159194" y="8155"/>
                  </a:lnTo>
                  <a:lnTo>
                    <a:pt x="206106" y="0"/>
                  </a:lnTo>
                  <a:lnTo>
                    <a:pt x="248688" y="6073"/>
                  </a:lnTo>
                  <a:lnTo>
                    <a:pt x="283338" y="26969"/>
                  </a:lnTo>
                  <a:lnTo>
                    <a:pt x="283338" y="27511"/>
                  </a:lnTo>
                  <a:lnTo>
                    <a:pt x="304953" y="61020"/>
                  </a:lnTo>
                  <a:lnTo>
                    <a:pt x="311252" y="102200"/>
                  </a:lnTo>
                  <a:lnTo>
                    <a:pt x="302854" y="147577"/>
                  </a:lnTo>
                  <a:lnTo>
                    <a:pt x="280382" y="193678"/>
                  </a:lnTo>
                  <a:lnTo>
                    <a:pt x="244456" y="237031"/>
                  </a:lnTo>
                  <a:lnTo>
                    <a:pt x="199697" y="271858"/>
                  </a:lnTo>
                  <a:lnTo>
                    <a:pt x="152062" y="293650"/>
                  </a:lnTo>
                  <a:lnTo>
                    <a:pt x="105152" y="301807"/>
                  </a:lnTo>
                  <a:close/>
                </a:path>
              </a:pathLst>
            </a:custGeom>
            <a:solidFill>
              <a:srgbClr val="9260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119288" y="4351136"/>
              <a:ext cx="255904" cy="248285"/>
            </a:xfrm>
            <a:custGeom>
              <a:avLst/>
              <a:gdLst/>
              <a:ahLst/>
              <a:cxnLst/>
              <a:rect l="l" t="t" r="r" b="b"/>
              <a:pathLst>
                <a:path w="255904" h="248285">
                  <a:moveTo>
                    <a:pt x="0" y="247844"/>
                  </a:moveTo>
                  <a:lnTo>
                    <a:pt x="25912" y="200468"/>
                  </a:lnTo>
                  <a:lnTo>
                    <a:pt x="63172" y="157789"/>
                  </a:lnTo>
                  <a:lnTo>
                    <a:pt x="111773" y="108524"/>
                  </a:lnTo>
                  <a:lnTo>
                    <a:pt x="162616" y="61421"/>
                  </a:lnTo>
                  <a:lnTo>
                    <a:pt x="206673" y="25303"/>
                  </a:lnTo>
                  <a:lnTo>
                    <a:pt x="239188" y="3665"/>
                  </a:lnTo>
                  <a:lnTo>
                    <a:pt x="255407" y="0"/>
                  </a:lnTo>
                  <a:lnTo>
                    <a:pt x="251462" y="15762"/>
                  </a:lnTo>
                  <a:lnTo>
                    <a:pt x="229088" y="47170"/>
                  </a:lnTo>
                  <a:lnTo>
                    <a:pt x="191930" y="89819"/>
                  </a:lnTo>
                  <a:lnTo>
                    <a:pt x="143633" y="139302"/>
                  </a:lnTo>
                  <a:lnTo>
                    <a:pt x="92559" y="186339"/>
                  </a:lnTo>
                  <a:lnTo>
                    <a:pt x="48524" y="222335"/>
                  </a:lnTo>
                  <a:lnTo>
                    <a:pt x="16135" y="243949"/>
                  </a:lnTo>
                  <a:lnTo>
                    <a:pt x="0" y="247844"/>
                  </a:lnTo>
                  <a:close/>
                </a:path>
              </a:pathLst>
            </a:custGeom>
            <a:solidFill>
              <a:srgbClr val="7D4E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266565" y="3899694"/>
              <a:ext cx="1001394" cy="1243965"/>
            </a:xfrm>
            <a:custGeom>
              <a:avLst/>
              <a:gdLst/>
              <a:ahLst/>
              <a:cxnLst/>
              <a:rect l="l" t="t" r="r" b="b"/>
              <a:pathLst>
                <a:path w="1001395" h="1243964">
                  <a:moveTo>
                    <a:pt x="805061" y="1243805"/>
                  </a:moveTo>
                  <a:lnTo>
                    <a:pt x="196626" y="1243805"/>
                  </a:lnTo>
                  <a:lnTo>
                    <a:pt x="0" y="0"/>
                  </a:lnTo>
                  <a:lnTo>
                    <a:pt x="1001156" y="0"/>
                  </a:lnTo>
                  <a:lnTo>
                    <a:pt x="805061" y="1243805"/>
                  </a:lnTo>
                  <a:close/>
                </a:path>
              </a:pathLst>
            </a:custGeom>
            <a:solidFill>
              <a:srgbClr val="17B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266565" y="3899694"/>
              <a:ext cx="347345" cy="1243965"/>
            </a:xfrm>
            <a:custGeom>
              <a:avLst/>
              <a:gdLst/>
              <a:ahLst/>
              <a:cxnLst/>
              <a:rect l="l" t="t" r="r" b="b"/>
              <a:pathLst>
                <a:path w="347345" h="1243964">
                  <a:moveTo>
                    <a:pt x="347281" y="1243805"/>
                  </a:moveTo>
                  <a:lnTo>
                    <a:pt x="196626" y="1243805"/>
                  </a:lnTo>
                  <a:lnTo>
                    <a:pt x="0" y="0"/>
                  </a:lnTo>
                  <a:lnTo>
                    <a:pt x="150655" y="0"/>
                  </a:lnTo>
                  <a:lnTo>
                    <a:pt x="347281" y="1243805"/>
                  </a:lnTo>
                  <a:close/>
                </a:path>
              </a:pathLst>
            </a:custGeom>
            <a:solidFill>
              <a:srgbClr val="8ED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343788" y="3680461"/>
              <a:ext cx="638810" cy="121285"/>
            </a:xfrm>
            <a:custGeom>
              <a:avLst/>
              <a:gdLst/>
              <a:ahLst/>
              <a:cxnLst/>
              <a:rect l="l" t="t" r="r" b="b"/>
              <a:pathLst>
                <a:path w="638810" h="121285">
                  <a:moveTo>
                    <a:pt x="0" y="120960"/>
                  </a:moveTo>
                  <a:lnTo>
                    <a:pt x="638272" y="120960"/>
                  </a:lnTo>
                  <a:lnTo>
                    <a:pt x="638272" y="0"/>
                  </a:lnTo>
                  <a:lnTo>
                    <a:pt x="0" y="0"/>
                  </a:lnTo>
                  <a:lnTo>
                    <a:pt x="0" y="12096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181248" y="3680472"/>
              <a:ext cx="1001394" cy="314960"/>
            </a:xfrm>
            <a:custGeom>
              <a:avLst/>
              <a:gdLst/>
              <a:ahLst/>
              <a:cxnLst/>
              <a:rect l="l" t="t" r="r" b="b"/>
              <a:pathLst>
                <a:path w="1001395" h="314960">
                  <a:moveTo>
                    <a:pt x="1001141" y="0"/>
                  </a:moveTo>
                  <a:lnTo>
                    <a:pt x="800811" y="0"/>
                  </a:lnTo>
                  <a:lnTo>
                    <a:pt x="800811" y="120954"/>
                  </a:lnTo>
                  <a:lnTo>
                    <a:pt x="0" y="120954"/>
                  </a:lnTo>
                  <a:lnTo>
                    <a:pt x="0" y="314807"/>
                  </a:lnTo>
                  <a:lnTo>
                    <a:pt x="875868" y="314807"/>
                  </a:lnTo>
                  <a:lnTo>
                    <a:pt x="875868" y="193852"/>
                  </a:lnTo>
                  <a:lnTo>
                    <a:pt x="1001141" y="193852"/>
                  </a:lnTo>
                  <a:lnTo>
                    <a:pt x="1001141" y="0"/>
                  </a:lnTo>
                  <a:close/>
                </a:path>
              </a:pathLst>
            </a:custGeom>
            <a:solidFill>
              <a:srgbClr val="C6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057118" y="3801422"/>
              <a:ext cx="288290" cy="194310"/>
            </a:xfrm>
            <a:custGeom>
              <a:avLst/>
              <a:gdLst/>
              <a:ahLst/>
              <a:cxnLst/>
              <a:rect l="l" t="t" r="r" b="b"/>
              <a:pathLst>
                <a:path w="288289" h="194310">
                  <a:moveTo>
                    <a:pt x="287809" y="193852"/>
                  </a:moveTo>
                  <a:lnTo>
                    <a:pt x="0" y="193852"/>
                  </a:lnTo>
                  <a:lnTo>
                    <a:pt x="0" y="0"/>
                  </a:lnTo>
                  <a:lnTo>
                    <a:pt x="287809" y="0"/>
                  </a:lnTo>
                  <a:lnTo>
                    <a:pt x="287809" y="193852"/>
                  </a:lnTo>
                  <a:close/>
                </a:path>
              </a:pathLst>
            </a:custGeom>
            <a:solidFill>
              <a:srgbClr val="B2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538182" y="4258245"/>
              <a:ext cx="450850" cy="436880"/>
            </a:xfrm>
            <a:custGeom>
              <a:avLst/>
              <a:gdLst/>
              <a:ahLst/>
              <a:cxnLst/>
              <a:rect l="l" t="t" r="r" b="b"/>
              <a:pathLst>
                <a:path w="450850" h="436879">
                  <a:moveTo>
                    <a:pt x="225188" y="436315"/>
                  </a:moveTo>
                  <a:lnTo>
                    <a:pt x="179694" y="431881"/>
                  </a:lnTo>
                  <a:lnTo>
                    <a:pt x="137373" y="419164"/>
                  </a:lnTo>
                  <a:lnTo>
                    <a:pt x="99114" y="399043"/>
                  </a:lnTo>
                  <a:lnTo>
                    <a:pt x="65812" y="372398"/>
                  </a:lnTo>
                  <a:lnTo>
                    <a:pt x="38357" y="340109"/>
                  </a:lnTo>
                  <a:lnTo>
                    <a:pt x="17642" y="303054"/>
                  </a:lnTo>
                  <a:lnTo>
                    <a:pt x="4559" y="262114"/>
                  </a:lnTo>
                  <a:lnTo>
                    <a:pt x="0" y="218166"/>
                  </a:lnTo>
                  <a:lnTo>
                    <a:pt x="4559" y="174063"/>
                  </a:lnTo>
                  <a:lnTo>
                    <a:pt x="17642" y="133047"/>
                  </a:lnTo>
                  <a:lnTo>
                    <a:pt x="38357" y="95980"/>
                  </a:lnTo>
                  <a:lnTo>
                    <a:pt x="65812" y="63722"/>
                  </a:lnTo>
                  <a:lnTo>
                    <a:pt x="99114" y="37135"/>
                  </a:lnTo>
                  <a:lnTo>
                    <a:pt x="137373" y="17078"/>
                  </a:lnTo>
                  <a:lnTo>
                    <a:pt x="179694" y="4413"/>
                  </a:lnTo>
                  <a:lnTo>
                    <a:pt x="225188" y="0"/>
                  </a:lnTo>
                  <a:lnTo>
                    <a:pt x="270520" y="4413"/>
                  </a:lnTo>
                  <a:lnTo>
                    <a:pt x="312765" y="17078"/>
                  </a:lnTo>
                  <a:lnTo>
                    <a:pt x="351010" y="37135"/>
                  </a:lnTo>
                  <a:lnTo>
                    <a:pt x="384346" y="63722"/>
                  </a:lnTo>
                  <a:lnTo>
                    <a:pt x="411860" y="95980"/>
                  </a:lnTo>
                  <a:lnTo>
                    <a:pt x="432641" y="133047"/>
                  </a:lnTo>
                  <a:lnTo>
                    <a:pt x="445778" y="174063"/>
                  </a:lnTo>
                  <a:lnTo>
                    <a:pt x="450359" y="218166"/>
                  </a:lnTo>
                  <a:lnTo>
                    <a:pt x="445778" y="262114"/>
                  </a:lnTo>
                  <a:lnTo>
                    <a:pt x="432641" y="303054"/>
                  </a:lnTo>
                  <a:lnTo>
                    <a:pt x="411860" y="340109"/>
                  </a:lnTo>
                  <a:lnTo>
                    <a:pt x="384346" y="372398"/>
                  </a:lnTo>
                  <a:lnTo>
                    <a:pt x="351010" y="399043"/>
                  </a:lnTo>
                  <a:lnTo>
                    <a:pt x="312765" y="419164"/>
                  </a:lnTo>
                  <a:lnTo>
                    <a:pt x="270520" y="431881"/>
                  </a:lnTo>
                  <a:lnTo>
                    <a:pt x="225188" y="436315"/>
                  </a:lnTo>
                  <a:close/>
                </a:path>
              </a:pathLst>
            </a:custGeom>
            <a:solidFill>
              <a:srgbClr val="ADDB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619608" y="2662571"/>
              <a:ext cx="410209" cy="403225"/>
            </a:xfrm>
            <a:custGeom>
              <a:avLst/>
              <a:gdLst/>
              <a:ahLst/>
              <a:cxnLst/>
              <a:rect l="l" t="t" r="r" b="b"/>
              <a:pathLst>
                <a:path w="410210" h="403225">
                  <a:moveTo>
                    <a:pt x="184701" y="402608"/>
                  </a:moveTo>
                  <a:lnTo>
                    <a:pt x="107102" y="363887"/>
                  </a:lnTo>
                  <a:lnTo>
                    <a:pt x="50261" y="303197"/>
                  </a:lnTo>
                  <a:lnTo>
                    <a:pt x="28198" y="271616"/>
                  </a:lnTo>
                  <a:lnTo>
                    <a:pt x="5111" y="212762"/>
                  </a:lnTo>
                  <a:lnTo>
                    <a:pt x="0" y="176840"/>
                  </a:lnTo>
                  <a:lnTo>
                    <a:pt x="1328" y="139331"/>
                  </a:lnTo>
                  <a:lnTo>
                    <a:pt x="10710" y="102293"/>
                  </a:lnTo>
                  <a:lnTo>
                    <a:pt x="29758" y="67783"/>
                  </a:lnTo>
                  <a:lnTo>
                    <a:pt x="60086" y="37859"/>
                  </a:lnTo>
                  <a:lnTo>
                    <a:pt x="103308" y="14579"/>
                  </a:lnTo>
                  <a:lnTo>
                    <a:pt x="161037" y="0"/>
                  </a:lnTo>
                  <a:lnTo>
                    <a:pt x="193133" y="4517"/>
                  </a:lnTo>
                  <a:lnTo>
                    <a:pt x="215003" y="26194"/>
                  </a:lnTo>
                  <a:lnTo>
                    <a:pt x="229835" y="60223"/>
                  </a:lnTo>
                  <a:lnTo>
                    <a:pt x="240819" y="101794"/>
                  </a:lnTo>
                  <a:lnTo>
                    <a:pt x="251145" y="146099"/>
                  </a:lnTo>
                  <a:lnTo>
                    <a:pt x="264002" y="188327"/>
                  </a:lnTo>
                  <a:lnTo>
                    <a:pt x="282580" y="223670"/>
                  </a:lnTo>
                  <a:lnTo>
                    <a:pt x="310068" y="247319"/>
                  </a:lnTo>
                  <a:lnTo>
                    <a:pt x="338745" y="224493"/>
                  </a:lnTo>
                  <a:lnTo>
                    <a:pt x="366760" y="214939"/>
                  </a:lnTo>
                  <a:lnTo>
                    <a:pt x="390410" y="218174"/>
                  </a:lnTo>
                  <a:lnTo>
                    <a:pt x="405993" y="233717"/>
                  </a:lnTo>
                  <a:lnTo>
                    <a:pt x="409806" y="261087"/>
                  </a:lnTo>
                  <a:lnTo>
                    <a:pt x="398145" y="299802"/>
                  </a:lnTo>
                  <a:lnTo>
                    <a:pt x="367308" y="349381"/>
                  </a:lnTo>
                  <a:lnTo>
                    <a:pt x="334415" y="375568"/>
                  </a:lnTo>
                  <a:lnTo>
                    <a:pt x="302583" y="379483"/>
                  </a:lnTo>
                  <a:lnTo>
                    <a:pt x="278546" y="373072"/>
                  </a:lnTo>
                  <a:lnTo>
                    <a:pt x="269037" y="368280"/>
                  </a:lnTo>
                  <a:lnTo>
                    <a:pt x="184701" y="402608"/>
                  </a:lnTo>
                  <a:close/>
                </a:path>
              </a:pathLst>
            </a:custGeom>
            <a:solidFill>
              <a:srgbClr val="F7C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666539" y="2665279"/>
              <a:ext cx="359410" cy="327025"/>
            </a:xfrm>
            <a:custGeom>
              <a:avLst/>
              <a:gdLst/>
              <a:ahLst/>
              <a:cxnLst/>
              <a:rect l="l" t="t" r="r" b="b"/>
              <a:pathLst>
                <a:path w="359410" h="327025">
                  <a:moveTo>
                    <a:pt x="167922" y="326774"/>
                  </a:moveTo>
                  <a:lnTo>
                    <a:pt x="90137" y="288219"/>
                  </a:lnTo>
                  <a:lnTo>
                    <a:pt x="33109" y="227590"/>
                  </a:lnTo>
                  <a:lnTo>
                    <a:pt x="10961" y="196018"/>
                  </a:lnTo>
                  <a:lnTo>
                    <a:pt x="0" y="162291"/>
                  </a:lnTo>
                  <a:lnTo>
                    <a:pt x="1939" y="123245"/>
                  </a:lnTo>
                  <a:lnTo>
                    <a:pt x="14874" y="83217"/>
                  </a:lnTo>
                  <a:lnTo>
                    <a:pt x="36895" y="46543"/>
                  </a:lnTo>
                  <a:lnTo>
                    <a:pt x="66095" y="17557"/>
                  </a:lnTo>
                  <a:lnTo>
                    <a:pt x="100567" y="598"/>
                  </a:lnTo>
                  <a:lnTo>
                    <a:pt x="138403" y="0"/>
                  </a:lnTo>
                  <a:lnTo>
                    <a:pt x="184287" y="16968"/>
                  </a:lnTo>
                  <a:lnTo>
                    <a:pt x="220360" y="42876"/>
                  </a:lnTo>
                  <a:lnTo>
                    <a:pt x="245722" y="75865"/>
                  </a:lnTo>
                  <a:lnTo>
                    <a:pt x="259475" y="114073"/>
                  </a:lnTo>
                  <a:lnTo>
                    <a:pt x="260718" y="155641"/>
                  </a:lnTo>
                  <a:lnTo>
                    <a:pt x="248552" y="198708"/>
                  </a:lnTo>
                  <a:lnTo>
                    <a:pt x="281119" y="175176"/>
                  </a:lnTo>
                  <a:lnTo>
                    <a:pt x="311797" y="171190"/>
                  </a:lnTo>
                  <a:lnTo>
                    <a:pt x="337255" y="182983"/>
                  </a:lnTo>
                  <a:lnTo>
                    <a:pt x="354163" y="206791"/>
                  </a:lnTo>
                  <a:lnTo>
                    <a:pt x="359190" y="238848"/>
                  </a:lnTo>
                  <a:lnTo>
                    <a:pt x="349006" y="275389"/>
                  </a:lnTo>
                  <a:lnTo>
                    <a:pt x="320835" y="304201"/>
                  </a:lnTo>
                  <a:lnTo>
                    <a:pt x="288923" y="307042"/>
                  </a:lnTo>
                  <a:lnTo>
                    <a:pt x="262887" y="298241"/>
                  </a:lnTo>
                  <a:lnTo>
                    <a:pt x="252342" y="292123"/>
                  </a:lnTo>
                  <a:lnTo>
                    <a:pt x="167922" y="326774"/>
                  </a:lnTo>
                  <a:close/>
                </a:path>
              </a:pathLst>
            </a:custGeom>
            <a:solidFill>
              <a:srgbClr val="FAE3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865809" y="3099666"/>
              <a:ext cx="1439545" cy="640080"/>
            </a:xfrm>
            <a:custGeom>
              <a:avLst/>
              <a:gdLst/>
              <a:ahLst/>
              <a:cxnLst/>
              <a:rect l="l" t="t" r="r" b="b"/>
              <a:pathLst>
                <a:path w="1439545" h="640079">
                  <a:moveTo>
                    <a:pt x="186453" y="639660"/>
                  </a:moveTo>
                  <a:lnTo>
                    <a:pt x="135093" y="612469"/>
                  </a:lnTo>
                  <a:lnTo>
                    <a:pt x="93007" y="580853"/>
                  </a:lnTo>
                  <a:lnTo>
                    <a:pt x="59575" y="545716"/>
                  </a:lnTo>
                  <a:lnTo>
                    <a:pt x="34178" y="507962"/>
                  </a:lnTo>
                  <a:lnTo>
                    <a:pt x="16196" y="468495"/>
                  </a:lnTo>
                  <a:lnTo>
                    <a:pt x="5010" y="428218"/>
                  </a:lnTo>
                  <a:lnTo>
                    <a:pt x="0" y="388036"/>
                  </a:lnTo>
                  <a:lnTo>
                    <a:pt x="546" y="348853"/>
                  </a:lnTo>
                  <a:lnTo>
                    <a:pt x="15832" y="277098"/>
                  </a:lnTo>
                  <a:lnTo>
                    <a:pt x="45912" y="220185"/>
                  </a:lnTo>
                  <a:lnTo>
                    <a:pt x="101982" y="171536"/>
                  </a:lnTo>
                  <a:lnTo>
                    <a:pt x="138214" y="152573"/>
                  </a:lnTo>
                  <a:lnTo>
                    <a:pt x="207569" y="138422"/>
                  </a:lnTo>
                  <a:lnTo>
                    <a:pt x="253539" y="144551"/>
                  </a:lnTo>
                  <a:lnTo>
                    <a:pt x="296319" y="161330"/>
                  </a:lnTo>
                  <a:lnTo>
                    <a:pt x="335401" y="186346"/>
                  </a:lnTo>
                  <a:lnTo>
                    <a:pt x="370276" y="217186"/>
                  </a:lnTo>
                  <a:lnTo>
                    <a:pt x="400434" y="251436"/>
                  </a:lnTo>
                  <a:lnTo>
                    <a:pt x="425368" y="286683"/>
                  </a:lnTo>
                  <a:lnTo>
                    <a:pt x="444568" y="320515"/>
                  </a:lnTo>
                  <a:lnTo>
                    <a:pt x="461933" y="275046"/>
                  </a:lnTo>
                  <a:lnTo>
                    <a:pt x="479996" y="229511"/>
                  </a:lnTo>
                  <a:lnTo>
                    <a:pt x="499485" y="185053"/>
                  </a:lnTo>
                  <a:lnTo>
                    <a:pt x="521129" y="142815"/>
                  </a:lnTo>
                  <a:lnTo>
                    <a:pt x="545654" y="103939"/>
                  </a:lnTo>
                  <a:lnTo>
                    <a:pt x="573789" y="69569"/>
                  </a:lnTo>
                  <a:lnTo>
                    <a:pt x="606261" y="40846"/>
                  </a:lnTo>
                  <a:lnTo>
                    <a:pt x="643798" y="18916"/>
                  </a:lnTo>
                  <a:lnTo>
                    <a:pt x="687128" y="4919"/>
                  </a:lnTo>
                  <a:lnTo>
                    <a:pt x="736979" y="0"/>
                  </a:lnTo>
                  <a:lnTo>
                    <a:pt x="745158" y="118"/>
                  </a:lnTo>
                  <a:lnTo>
                    <a:pt x="830099" y="12026"/>
                  </a:lnTo>
                  <a:lnTo>
                    <a:pt x="877524" y="27199"/>
                  </a:lnTo>
                  <a:lnTo>
                    <a:pt x="914557" y="47444"/>
                  </a:lnTo>
                  <a:lnTo>
                    <a:pt x="963708" y="103130"/>
                  </a:lnTo>
                  <a:lnTo>
                    <a:pt x="978955" y="138562"/>
                  </a:lnTo>
                  <a:lnTo>
                    <a:pt x="990069" y="179046"/>
                  </a:lnTo>
                  <a:lnTo>
                    <a:pt x="998616" y="224578"/>
                  </a:lnTo>
                  <a:lnTo>
                    <a:pt x="1006159" y="275152"/>
                  </a:lnTo>
                  <a:lnTo>
                    <a:pt x="1018023" y="226940"/>
                  </a:lnTo>
                  <a:lnTo>
                    <a:pt x="1042266" y="187442"/>
                  </a:lnTo>
                  <a:lnTo>
                    <a:pt x="1076487" y="156681"/>
                  </a:lnTo>
                  <a:lnTo>
                    <a:pt x="1118282" y="134680"/>
                  </a:lnTo>
                  <a:lnTo>
                    <a:pt x="1165249" y="121463"/>
                  </a:lnTo>
                  <a:lnTo>
                    <a:pt x="1214986" y="117052"/>
                  </a:lnTo>
                  <a:lnTo>
                    <a:pt x="1249543" y="119140"/>
                  </a:lnTo>
                  <a:lnTo>
                    <a:pt x="1316054" y="135867"/>
                  </a:lnTo>
                  <a:lnTo>
                    <a:pt x="1373889" y="169379"/>
                  </a:lnTo>
                  <a:lnTo>
                    <a:pt x="1416803" y="219735"/>
                  </a:lnTo>
                  <a:lnTo>
                    <a:pt x="1438549" y="286995"/>
                  </a:lnTo>
                  <a:lnTo>
                    <a:pt x="1439532" y="326983"/>
                  </a:lnTo>
                  <a:lnTo>
                    <a:pt x="1432881" y="371219"/>
                  </a:lnTo>
                  <a:lnTo>
                    <a:pt x="1417815" y="419712"/>
                  </a:lnTo>
                  <a:lnTo>
                    <a:pt x="1393553" y="472467"/>
                  </a:lnTo>
                  <a:lnTo>
                    <a:pt x="1359314" y="529494"/>
                  </a:lnTo>
                  <a:lnTo>
                    <a:pt x="186453" y="639660"/>
                  </a:lnTo>
                  <a:close/>
                </a:path>
              </a:pathLst>
            </a:custGeom>
            <a:solidFill>
              <a:srgbClr val="F7C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693440" y="3253333"/>
              <a:ext cx="1641475" cy="577850"/>
            </a:xfrm>
            <a:custGeom>
              <a:avLst/>
              <a:gdLst/>
              <a:ahLst/>
              <a:cxnLst/>
              <a:rect l="l" t="t" r="r" b="b"/>
              <a:pathLst>
                <a:path w="1641475" h="577850">
                  <a:moveTo>
                    <a:pt x="1497656" y="577242"/>
                  </a:moveTo>
                  <a:lnTo>
                    <a:pt x="108253" y="577242"/>
                  </a:lnTo>
                  <a:lnTo>
                    <a:pt x="69443" y="558245"/>
                  </a:lnTo>
                  <a:lnTo>
                    <a:pt x="39621" y="531525"/>
                  </a:lnTo>
                  <a:lnTo>
                    <a:pt x="18379" y="498761"/>
                  </a:lnTo>
                  <a:lnTo>
                    <a:pt x="5308" y="461629"/>
                  </a:lnTo>
                  <a:lnTo>
                    <a:pt x="0" y="421807"/>
                  </a:lnTo>
                  <a:lnTo>
                    <a:pt x="2044" y="380973"/>
                  </a:lnTo>
                  <a:lnTo>
                    <a:pt x="11033" y="340803"/>
                  </a:lnTo>
                  <a:lnTo>
                    <a:pt x="26557" y="302975"/>
                  </a:lnTo>
                  <a:lnTo>
                    <a:pt x="48208" y="269166"/>
                  </a:lnTo>
                  <a:lnTo>
                    <a:pt x="75576" y="241053"/>
                  </a:lnTo>
                  <a:lnTo>
                    <a:pt x="108253" y="220315"/>
                  </a:lnTo>
                  <a:lnTo>
                    <a:pt x="148718" y="207010"/>
                  </a:lnTo>
                  <a:lnTo>
                    <a:pt x="193050" y="197878"/>
                  </a:lnTo>
                  <a:lnTo>
                    <a:pt x="239596" y="193733"/>
                  </a:lnTo>
                  <a:lnTo>
                    <a:pt x="286702" y="195388"/>
                  </a:lnTo>
                  <a:lnTo>
                    <a:pt x="332714" y="203656"/>
                  </a:lnTo>
                  <a:lnTo>
                    <a:pt x="375980" y="219351"/>
                  </a:lnTo>
                  <a:lnTo>
                    <a:pt x="414846" y="243286"/>
                  </a:lnTo>
                  <a:lnTo>
                    <a:pt x="447657" y="276274"/>
                  </a:lnTo>
                  <a:lnTo>
                    <a:pt x="472761" y="319128"/>
                  </a:lnTo>
                  <a:lnTo>
                    <a:pt x="479087" y="277199"/>
                  </a:lnTo>
                  <a:lnTo>
                    <a:pt x="485281" y="234204"/>
                  </a:lnTo>
                  <a:lnTo>
                    <a:pt x="492570" y="191376"/>
                  </a:lnTo>
                  <a:lnTo>
                    <a:pt x="502183" y="149951"/>
                  </a:lnTo>
                  <a:lnTo>
                    <a:pt x="515346" y="111164"/>
                  </a:lnTo>
                  <a:lnTo>
                    <a:pt x="533289" y="76248"/>
                  </a:lnTo>
                  <a:lnTo>
                    <a:pt x="557239" y="46439"/>
                  </a:lnTo>
                  <a:lnTo>
                    <a:pt x="588423" y="22972"/>
                  </a:lnTo>
                  <a:lnTo>
                    <a:pt x="628070" y="7080"/>
                  </a:lnTo>
                  <a:lnTo>
                    <a:pt x="677408" y="0"/>
                  </a:lnTo>
                  <a:lnTo>
                    <a:pt x="730015" y="2880"/>
                  </a:lnTo>
                  <a:lnTo>
                    <a:pt x="772036" y="15689"/>
                  </a:lnTo>
                  <a:lnTo>
                    <a:pt x="804725" y="37116"/>
                  </a:lnTo>
                  <a:lnTo>
                    <a:pt x="847117" y="100578"/>
                  </a:lnTo>
                  <a:lnTo>
                    <a:pt x="859327" y="139991"/>
                  </a:lnTo>
                  <a:lnTo>
                    <a:pt x="867217" y="182777"/>
                  </a:lnTo>
                  <a:lnTo>
                    <a:pt x="872041" y="227625"/>
                  </a:lnTo>
                  <a:lnTo>
                    <a:pt x="875051" y="273224"/>
                  </a:lnTo>
                  <a:lnTo>
                    <a:pt x="895692" y="232256"/>
                  </a:lnTo>
                  <a:lnTo>
                    <a:pt x="921785" y="199683"/>
                  </a:lnTo>
                  <a:lnTo>
                    <a:pt x="951592" y="175897"/>
                  </a:lnTo>
                  <a:lnTo>
                    <a:pt x="983371" y="161290"/>
                  </a:lnTo>
                  <a:lnTo>
                    <a:pt x="1015383" y="156254"/>
                  </a:lnTo>
                  <a:lnTo>
                    <a:pt x="1045888" y="161180"/>
                  </a:lnTo>
                  <a:lnTo>
                    <a:pt x="1073146" y="176461"/>
                  </a:lnTo>
                  <a:lnTo>
                    <a:pt x="1095417" y="202488"/>
                  </a:lnTo>
                  <a:lnTo>
                    <a:pt x="1110961" y="239654"/>
                  </a:lnTo>
                  <a:lnTo>
                    <a:pt x="1118039" y="288350"/>
                  </a:lnTo>
                  <a:lnTo>
                    <a:pt x="1135534" y="243424"/>
                  </a:lnTo>
                  <a:lnTo>
                    <a:pt x="1158756" y="203950"/>
                  </a:lnTo>
                  <a:lnTo>
                    <a:pt x="1187114" y="170186"/>
                  </a:lnTo>
                  <a:lnTo>
                    <a:pt x="1220016" y="142390"/>
                  </a:lnTo>
                  <a:lnTo>
                    <a:pt x="1256871" y="120821"/>
                  </a:lnTo>
                  <a:lnTo>
                    <a:pt x="1297088" y="105737"/>
                  </a:lnTo>
                  <a:lnTo>
                    <a:pt x="1340074" y="97394"/>
                  </a:lnTo>
                  <a:lnTo>
                    <a:pt x="1385239" y="96053"/>
                  </a:lnTo>
                  <a:lnTo>
                    <a:pt x="1431992" y="101970"/>
                  </a:lnTo>
                  <a:lnTo>
                    <a:pt x="1479740" y="115403"/>
                  </a:lnTo>
                  <a:lnTo>
                    <a:pt x="1527892" y="136612"/>
                  </a:lnTo>
                  <a:lnTo>
                    <a:pt x="1582695" y="184219"/>
                  </a:lnTo>
                  <a:lnTo>
                    <a:pt x="1603389" y="216756"/>
                  </a:lnTo>
                  <a:lnTo>
                    <a:pt x="1619593" y="253460"/>
                  </a:lnTo>
                  <a:lnTo>
                    <a:pt x="1631293" y="293089"/>
                  </a:lnTo>
                  <a:lnTo>
                    <a:pt x="1638476" y="334403"/>
                  </a:lnTo>
                  <a:lnTo>
                    <a:pt x="1641129" y="376161"/>
                  </a:lnTo>
                  <a:lnTo>
                    <a:pt x="1639239" y="417121"/>
                  </a:lnTo>
                  <a:lnTo>
                    <a:pt x="1632791" y="456042"/>
                  </a:lnTo>
                  <a:lnTo>
                    <a:pt x="1606171" y="522802"/>
                  </a:lnTo>
                  <a:lnTo>
                    <a:pt x="1561162" y="566512"/>
                  </a:lnTo>
                  <a:lnTo>
                    <a:pt x="1531728" y="576620"/>
                  </a:lnTo>
                  <a:lnTo>
                    <a:pt x="1497656" y="577242"/>
                  </a:lnTo>
                  <a:close/>
                </a:path>
              </a:pathLst>
            </a:custGeom>
            <a:solidFill>
              <a:srgbClr val="FAE3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760663" y="3814925"/>
              <a:ext cx="1487805" cy="1329055"/>
            </a:xfrm>
            <a:custGeom>
              <a:avLst/>
              <a:gdLst/>
              <a:ahLst/>
              <a:cxnLst/>
              <a:rect l="l" t="t" r="r" b="b"/>
              <a:pathLst>
                <a:path w="1487804" h="1329054">
                  <a:moveTo>
                    <a:pt x="1288500" y="1328574"/>
                  </a:moveTo>
                  <a:lnTo>
                    <a:pt x="212015" y="1328574"/>
                  </a:lnTo>
                  <a:lnTo>
                    <a:pt x="0" y="0"/>
                  </a:lnTo>
                  <a:lnTo>
                    <a:pt x="1487674" y="0"/>
                  </a:lnTo>
                  <a:lnTo>
                    <a:pt x="1288500" y="1328574"/>
                  </a:lnTo>
                  <a:close/>
                </a:path>
              </a:pathLst>
            </a:custGeom>
            <a:solidFill>
              <a:srgbClr val="EB5E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931831" y="3903497"/>
              <a:ext cx="1145540" cy="1240155"/>
            </a:xfrm>
            <a:custGeom>
              <a:avLst/>
              <a:gdLst/>
              <a:ahLst/>
              <a:cxnLst/>
              <a:rect l="l" t="t" r="r" b="b"/>
              <a:pathLst>
                <a:path w="1145539" h="1240154">
                  <a:moveTo>
                    <a:pt x="348602" y="1240002"/>
                  </a:moveTo>
                  <a:lnTo>
                    <a:pt x="184150" y="68567"/>
                  </a:lnTo>
                  <a:lnTo>
                    <a:pt x="154584" y="18821"/>
                  </a:lnTo>
                  <a:lnTo>
                    <a:pt x="98272" y="4305"/>
                  </a:lnTo>
                  <a:lnTo>
                    <a:pt x="64262" y="9169"/>
                  </a:lnTo>
                  <a:lnTo>
                    <a:pt x="35852" y="18999"/>
                  </a:lnTo>
                  <a:lnTo>
                    <a:pt x="14312" y="38455"/>
                  </a:lnTo>
                  <a:lnTo>
                    <a:pt x="1689" y="64604"/>
                  </a:lnTo>
                  <a:lnTo>
                    <a:pt x="0" y="94488"/>
                  </a:lnTo>
                  <a:lnTo>
                    <a:pt x="160909" y="1240002"/>
                  </a:lnTo>
                  <a:lnTo>
                    <a:pt x="348602" y="1240002"/>
                  </a:lnTo>
                  <a:close/>
                </a:path>
                <a:path w="1145539" h="1240154">
                  <a:moveTo>
                    <a:pt x="665810" y="75590"/>
                  </a:moveTo>
                  <a:lnTo>
                    <a:pt x="659841" y="46240"/>
                  </a:lnTo>
                  <a:lnTo>
                    <a:pt x="643534" y="22199"/>
                  </a:lnTo>
                  <a:lnTo>
                    <a:pt x="619340" y="5956"/>
                  </a:lnTo>
                  <a:lnTo>
                    <a:pt x="589673" y="0"/>
                  </a:lnTo>
                  <a:lnTo>
                    <a:pt x="555117" y="0"/>
                  </a:lnTo>
                  <a:lnTo>
                    <a:pt x="525754" y="5956"/>
                  </a:lnTo>
                  <a:lnTo>
                    <a:pt x="501726" y="22199"/>
                  </a:lnTo>
                  <a:lnTo>
                    <a:pt x="485482" y="46240"/>
                  </a:lnTo>
                  <a:lnTo>
                    <a:pt x="479513" y="75590"/>
                  </a:lnTo>
                  <a:lnTo>
                    <a:pt x="479513" y="1240002"/>
                  </a:lnTo>
                  <a:lnTo>
                    <a:pt x="665810" y="1240002"/>
                  </a:lnTo>
                  <a:lnTo>
                    <a:pt x="665810" y="75590"/>
                  </a:lnTo>
                  <a:close/>
                </a:path>
                <a:path w="1145539" h="1240154">
                  <a:moveTo>
                    <a:pt x="1145324" y="94488"/>
                  </a:moveTo>
                  <a:lnTo>
                    <a:pt x="1131011" y="38252"/>
                  </a:lnTo>
                  <a:lnTo>
                    <a:pt x="1081062" y="9169"/>
                  </a:lnTo>
                  <a:lnTo>
                    <a:pt x="1046505" y="4305"/>
                  </a:lnTo>
                  <a:lnTo>
                    <a:pt x="1016622" y="5994"/>
                  </a:lnTo>
                  <a:lnTo>
                    <a:pt x="990485" y="18618"/>
                  </a:lnTo>
                  <a:lnTo>
                    <a:pt x="971029" y="40144"/>
                  </a:lnTo>
                  <a:lnTo>
                    <a:pt x="961174" y="68567"/>
                  </a:lnTo>
                  <a:lnTo>
                    <a:pt x="796658" y="1240002"/>
                  </a:lnTo>
                  <a:lnTo>
                    <a:pt x="984415" y="1240002"/>
                  </a:lnTo>
                  <a:lnTo>
                    <a:pt x="1145324" y="944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10044" y="4350595"/>
              <a:ext cx="789940" cy="531495"/>
            </a:xfrm>
            <a:custGeom>
              <a:avLst/>
              <a:gdLst/>
              <a:ahLst/>
              <a:cxnLst/>
              <a:rect l="l" t="t" r="r" b="b"/>
              <a:pathLst>
                <a:path w="789939" h="531495">
                  <a:moveTo>
                    <a:pt x="394726" y="531338"/>
                  </a:moveTo>
                  <a:lnTo>
                    <a:pt x="336363" y="528461"/>
                  </a:lnTo>
                  <a:lnTo>
                    <a:pt x="280670" y="520102"/>
                  </a:lnTo>
                  <a:lnTo>
                    <a:pt x="228255" y="506671"/>
                  </a:lnTo>
                  <a:lnTo>
                    <a:pt x="179728" y="488575"/>
                  </a:lnTo>
                  <a:lnTo>
                    <a:pt x="135696" y="466225"/>
                  </a:lnTo>
                  <a:lnTo>
                    <a:pt x="96769" y="440029"/>
                  </a:lnTo>
                  <a:lnTo>
                    <a:pt x="63555" y="410396"/>
                  </a:lnTo>
                  <a:lnTo>
                    <a:pt x="36662" y="377736"/>
                  </a:lnTo>
                  <a:lnTo>
                    <a:pt x="16700" y="342457"/>
                  </a:lnTo>
                  <a:lnTo>
                    <a:pt x="4276" y="304967"/>
                  </a:lnTo>
                  <a:lnTo>
                    <a:pt x="0" y="265677"/>
                  </a:lnTo>
                  <a:lnTo>
                    <a:pt x="4276" y="226383"/>
                  </a:lnTo>
                  <a:lnTo>
                    <a:pt x="16697" y="188890"/>
                  </a:lnTo>
                  <a:lnTo>
                    <a:pt x="36651" y="153608"/>
                  </a:lnTo>
                  <a:lnTo>
                    <a:pt x="63529" y="120945"/>
                  </a:lnTo>
                  <a:lnTo>
                    <a:pt x="96718" y="91311"/>
                  </a:lnTo>
                  <a:lnTo>
                    <a:pt x="135609" y="65114"/>
                  </a:lnTo>
                  <a:lnTo>
                    <a:pt x="179588" y="42763"/>
                  </a:lnTo>
                  <a:lnTo>
                    <a:pt x="228047" y="24667"/>
                  </a:lnTo>
                  <a:lnTo>
                    <a:pt x="280373" y="11236"/>
                  </a:lnTo>
                  <a:lnTo>
                    <a:pt x="335956" y="2877"/>
                  </a:lnTo>
                  <a:lnTo>
                    <a:pt x="394185" y="0"/>
                  </a:lnTo>
                  <a:lnTo>
                    <a:pt x="452561" y="2877"/>
                  </a:lnTo>
                  <a:lnTo>
                    <a:pt x="508288" y="11236"/>
                  </a:lnTo>
                  <a:lnTo>
                    <a:pt x="560754" y="24667"/>
                  </a:lnTo>
                  <a:lnTo>
                    <a:pt x="609346" y="42763"/>
                  </a:lnTo>
                  <a:lnTo>
                    <a:pt x="653448" y="65114"/>
                  </a:lnTo>
                  <a:lnTo>
                    <a:pt x="692449" y="91311"/>
                  </a:lnTo>
                  <a:lnTo>
                    <a:pt x="725735" y="120945"/>
                  </a:lnTo>
                  <a:lnTo>
                    <a:pt x="752691" y="153608"/>
                  </a:lnTo>
                  <a:lnTo>
                    <a:pt x="772705" y="188890"/>
                  </a:lnTo>
                  <a:lnTo>
                    <a:pt x="785164" y="226383"/>
                  </a:lnTo>
                  <a:lnTo>
                    <a:pt x="789453" y="265677"/>
                  </a:lnTo>
                  <a:lnTo>
                    <a:pt x="785164" y="304967"/>
                  </a:lnTo>
                  <a:lnTo>
                    <a:pt x="772709" y="342457"/>
                  </a:lnTo>
                  <a:lnTo>
                    <a:pt x="752702" y="377736"/>
                  </a:lnTo>
                  <a:lnTo>
                    <a:pt x="725761" y="410396"/>
                  </a:lnTo>
                  <a:lnTo>
                    <a:pt x="692500" y="440029"/>
                  </a:lnTo>
                  <a:lnTo>
                    <a:pt x="653536" y="466225"/>
                  </a:lnTo>
                  <a:lnTo>
                    <a:pt x="609485" y="488575"/>
                  </a:lnTo>
                  <a:lnTo>
                    <a:pt x="560963" y="506671"/>
                  </a:lnTo>
                  <a:lnTo>
                    <a:pt x="508585" y="520102"/>
                  </a:lnTo>
                  <a:lnTo>
                    <a:pt x="452967" y="528461"/>
                  </a:lnTo>
                  <a:lnTo>
                    <a:pt x="394726" y="531338"/>
                  </a:lnTo>
                  <a:close/>
                </a:path>
              </a:pathLst>
            </a:custGeom>
            <a:solidFill>
              <a:srgbClr val="F6B8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568015" y="1722603"/>
            <a:ext cx="1381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25" dirty="0">
                <a:solidFill>
                  <a:srgbClr val="432918"/>
                </a:solidFill>
                <a:latin typeface="Georgia"/>
                <a:cs typeface="Georgia"/>
              </a:rPr>
              <a:t>Distributor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47" name="object 4">
            <a:extLst>
              <a:ext uri="{FF2B5EF4-FFF2-40B4-BE49-F238E27FC236}">
                <a16:creationId xmlns:a16="http://schemas.microsoft.com/office/drawing/2014/main" id="{5698247F-34AC-4663-94F3-AF440FD19E1B}"/>
              </a:ext>
            </a:extLst>
          </p:cNvPr>
          <p:cNvSpPr txBox="1"/>
          <p:nvPr/>
        </p:nvSpPr>
        <p:spPr>
          <a:xfrm>
            <a:off x="923133" y="1660922"/>
            <a:ext cx="1166495" cy="27417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45415" marR="5080" indent="-133350">
              <a:lnSpc>
                <a:spcPct val="100699"/>
              </a:lnSpc>
              <a:spcBef>
                <a:spcPts val="85"/>
              </a:spcBef>
            </a:pPr>
            <a:r>
              <a:rPr lang="en-US" sz="1800" spc="25" dirty="0">
                <a:solidFill>
                  <a:srgbClr val="432918"/>
                </a:solidFill>
                <a:latin typeface="Georgia"/>
                <a:cs typeface="Georgia"/>
              </a:rPr>
              <a:t>Title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48" name="object 46">
            <a:extLst>
              <a:ext uri="{FF2B5EF4-FFF2-40B4-BE49-F238E27FC236}">
                <a16:creationId xmlns:a16="http://schemas.microsoft.com/office/drawing/2014/main" id="{CDD5FB99-5114-43B5-93E2-2E556CF9C83F}"/>
              </a:ext>
            </a:extLst>
          </p:cNvPr>
          <p:cNvSpPr txBox="1"/>
          <p:nvPr/>
        </p:nvSpPr>
        <p:spPr>
          <a:xfrm>
            <a:off x="7244175" y="1735294"/>
            <a:ext cx="1381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25" dirty="0">
                <a:solidFill>
                  <a:srgbClr val="432918"/>
                </a:solidFill>
                <a:latin typeface="Georgia"/>
                <a:cs typeface="Georgia"/>
              </a:rPr>
              <a:t>Budget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49" name="object 4">
            <a:extLst>
              <a:ext uri="{FF2B5EF4-FFF2-40B4-BE49-F238E27FC236}">
                <a16:creationId xmlns:a16="http://schemas.microsoft.com/office/drawing/2014/main" id="{333D8150-8851-466B-BD30-0FC6E75EAEF7}"/>
              </a:ext>
            </a:extLst>
          </p:cNvPr>
          <p:cNvSpPr txBox="1"/>
          <p:nvPr/>
        </p:nvSpPr>
        <p:spPr>
          <a:xfrm>
            <a:off x="2224383" y="2431130"/>
            <a:ext cx="1166495" cy="27417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45415" marR="5080" indent="-133350">
              <a:lnSpc>
                <a:spcPct val="100699"/>
              </a:lnSpc>
              <a:spcBef>
                <a:spcPts val="85"/>
              </a:spcBef>
            </a:pPr>
            <a:r>
              <a:rPr lang="en-US" sz="1800" spc="25" dirty="0">
                <a:solidFill>
                  <a:srgbClr val="432918"/>
                </a:solidFill>
                <a:latin typeface="Georgia"/>
                <a:cs typeface="Georgia"/>
              </a:rPr>
              <a:t>Year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51" name="object 5">
            <a:extLst>
              <a:ext uri="{FF2B5EF4-FFF2-40B4-BE49-F238E27FC236}">
                <a16:creationId xmlns:a16="http://schemas.microsoft.com/office/drawing/2014/main" id="{D3213E7A-61DC-4E8D-A4E2-B7FE457F9E83}"/>
              </a:ext>
            </a:extLst>
          </p:cNvPr>
          <p:cNvSpPr txBox="1"/>
          <p:nvPr/>
        </p:nvSpPr>
        <p:spPr>
          <a:xfrm>
            <a:off x="7112543" y="2398846"/>
            <a:ext cx="11714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30" dirty="0">
                <a:solidFill>
                  <a:srgbClr val="432918"/>
                </a:solidFill>
                <a:latin typeface="Georgia"/>
                <a:cs typeface="Georgia"/>
              </a:rPr>
              <a:t>Runtime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53" name="object 5">
            <a:extLst>
              <a:ext uri="{FF2B5EF4-FFF2-40B4-BE49-F238E27FC236}">
                <a16:creationId xmlns:a16="http://schemas.microsoft.com/office/drawing/2014/main" id="{0D8DFE34-36FD-4253-B801-A5014EF5D5B6}"/>
              </a:ext>
            </a:extLst>
          </p:cNvPr>
          <p:cNvSpPr txBox="1"/>
          <p:nvPr/>
        </p:nvSpPr>
        <p:spPr>
          <a:xfrm>
            <a:off x="5752943" y="2150838"/>
            <a:ext cx="11714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30" dirty="0">
                <a:solidFill>
                  <a:srgbClr val="432918"/>
                </a:solidFill>
                <a:latin typeface="Georgia"/>
                <a:cs typeface="Georgia"/>
              </a:rPr>
              <a:t>MPAA Rating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8078FA-E59D-486B-AA93-37DD4CE935B3}"/>
              </a:ext>
            </a:extLst>
          </p:cNvPr>
          <p:cNvSpPr txBox="1"/>
          <p:nvPr/>
        </p:nvSpPr>
        <p:spPr>
          <a:xfrm>
            <a:off x="659939" y="824902"/>
            <a:ext cx="2687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Top Lifetime Gross by MPAA Rating ( Domestic)</a:t>
            </a:r>
            <a:endParaRPr lang="en-CA" b="1" dirty="0">
              <a:solidFill>
                <a:schemeClr val="accent1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6D021D1-7DD7-4C18-BF14-2C35FF77EFA9}"/>
              </a:ext>
            </a:extLst>
          </p:cNvPr>
          <p:cNvCxnSpPr>
            <a:cxnSpLocks/>
          </p:cNvCxnSpPr>
          <p:nvPr/>
        </p:nvCxnSpPr>
        <p:spPr>
          <a:xfrm flipH="1">
            <a:off x="659939" y="1471233"/>
            <a:ext cx="259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A09FCFC-A74D-45EA-88F0-79432D143DB2}"/>
              </a:ext>
            </a:extLst>
          </p:cNvPr>
          <p:cNvSpPr txBox="1"/>
          <p:nvPr/>
        </p:nvSpPr>
        <p:spPr>
          <a:xfrm>
            <a:off x="5171154" y="821015"/>
            <a:ext cx="3606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Individual Movie Profile </a:t>
            </a: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Page</a:t>
            </a:r>
            <a:endParaRPr lang="en-CA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73C549D-5531-4EB2-9C95-42FCAF4A96AA}"/>
              </a:ext>
            </a:extLst>
          </p:cNvPr>
          <p:cNvCxnSpPr>
            <a:cxnSpLocks/>
          </p:cNvCxnSpPr>
          <p:nvPr/>
        </p:nvCxnSpPr>
        <p:spPr>
          <a:xfrm flipH="1">
            <a:off x="5119288" y="1471233"/>
            <a:ext cx="3606778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1143000" y="290584"/>
            <a:ext cx="8838460" cy="32719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800" spc="-430" dirty="0">
                <a:solidFill>
                  <a:srgbClr val="432918"/>
                </a:solidFill>
                <a:latin typeface="Calibri"/>
                <a:cs typeface="Calibri"/>
              </a:rPr>
              <a:t>		Data Resources</a:t>
            </a:r>
            <a:endParaRPr sz="3800" dirty="0">
              <a:latin typeface="Calibri"/>
              <a:cs typeface="Calibri"/>
            </a:endParaRPr>
          </a:p>
          <a:p>
            <a:pPr marL="6278245" marR="881380" lvl="5" indent="-336550">
              <a:lnSpc>
                <a:spcPct val="116100"/>
              </a:lnSpc>
              <a:spcBef>
                <a:spcPts val="1425"/>
              </a:spcBef>
              <a:buChar char="●"/>
              <a:tabLst>
                <a:tab pos="3992245" algn="l"/>
                <a:tab pos="3992879" algn="l"/>
              </a:tabLst>
            </a:pPr>
            <a:endParaRPr lang="en-US" sz="1400" b="1" dirty="0">
              <a:solidFill>
                <a:srgbClr val="432918"/>
              </a:solidFill>
              <a:latin typeface="Arial"/>
              <a:cs typeface="Arial"/>
            </a:endParaRPr>
          </a:p>
          <a:p>
            <a:pPr marL="6278245" marR="881380" lvl="5" indent="-336550">
              <a:lnSpc>
                <a:spcPct val="116100"/>
              </a:lnSpc>
              <a:spcBef>
                <a:spcPts val="1425"/>
              </a:spcBef>
              <a:buChar char="●"/>
              <a:tabLst>
                <a:tab pos="3992245" algn="l"/>
                <a:tab pos="3992879" algn="l"/>
              </a:tabLst>
            </a:pPr>
            <a:r>
              <a:rPr lang="en-US" sz="1400" b="1" dirty="0">
                <a:solidFill>
                  <a:srgbClr val="432918"/>
                </a:solidFill>
                <a:latin typeface="Arial"/>
                <a:cs typeface="Arial"/>
              </a:rPr>
              <a:t>Web-scraped from BoxOfficeMojo.com</a:t>
            </a:r>
          </a:p>
          <a:p>
            <a:pPr marL="6278245" marR="881380" lvl="5" indent="-336550">
              <a:lnSpc>
                <a:spcPct val="116100"/>
              </a:lnSpc>
              <a:spcBef>
                <a:spcPts val="1425"/>
              </a:spcBef>
              <a:buChar char="●"/>
              <a:tabLst>
                <a:tab pos="3992245" algn="l"/>
                <a:tab pos="3992879" algn="l"/>
              </a:tabLst>
            </a:pPr>
            <a:r>
              <a:rPr lang="en-US" sz="1400" b="1" dirty="0">
                <a:solidFill>
                  <a:srgbClr val="432918"/>
                </a:solidFill>
                <a:latin typeface="Arial"/>
                <a:cs typeface="Arial"/>
              </a:rPr>
              <a:t>1980 – 2020</a:t>
            </a:r>
          </a:p>
          <a:p>
            <a:pPr marL="6278245" marR="881380" lvl="5" indent="-336550">
              <a:lnSpc>
                <a:spcPct val="116100"/>
              </a:lnSpc>
              <a:spcBef>
                <a:spcPts val="1425"/>
              </a:spcBef>
              <a:buChar char="●"/>
              <a:tabLst>
                <a:tab pos="3992245" algn="l"/>
                <a:tab pos="3992879" algn="l"/>
              </a:tabLst>
            </a:pPr>
            <a:r>
              <a:rPr lang="en-US" sz="1400" b="1" dirty="0">
                <a:solidFill>
                  <a:srgbClr val="432918"/>
                </a:solidFill>
                <a:latin typeface="Arial"/>
                <a:cs typeface="Arial"/>
              </a:rPr>
              <a:t>Wide Release</a:t>
            </a:r>
          </a:p>
          <a:p>
            <a:pPr marL="6278245" marR="881380" lvl="5" indent="-336550">
              <a:lnSpc>
                <a:spcPct val="116100"/>
              </a:lnSpc>
              <a:spcBef>
                <a:spcPts val="1425"/>
              </a:spcBef>
              <a:buChar char="●"/>
              <a:tabLst>
                <a:tab pos="3992245" algn="l"/>
                <a:tab pos="3992879" algn="l"/>
              </a:tabLst>
            </a:pPr>
            <a:r>
              <a:rPr lang="en-US" sz="1400" b="1" dirty="0">
                <a:solidFill>
                  <a:srgbClr val="432918"/>
                </a:solidFill>
                <a:latin typeface="Arial"/>
                <a:cs typeface="Arial"/>
              </a:rPr>
              <a:t>847 Movies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 dirty="0">
              <a:latin typeface="Arial"/>
              <a:cs typeface="Arial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90D3B87-4BFD-413D-9508-F3E44B8DF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11" y="1047750"/>
            <a:ext cx="6733709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08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2149</TotalTime>
  <Words>357</Words>
  <Application>Microsoft Macintosh PowerPoint</Application>
  <PresentationFormat>On-screen Show (16:9)</PresentationFormat>
  <Paragraphs>131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Georgia</vt:lpstr>
      <vt:lpstr>Impact</vt:lpstr>
      <vt:lpstr>Lucida Sans Unicode</vt:lpstr>
      <vt:lpstr>Office Theme</vt:lpstr>
      <vt:lpstr>Box Office Gross Prediction</vt:lpstr>
      <vt:lpstr>AGENDA</vt:lpstr>
      <vt:lpstr>INTRO</vt:lpstr>
      <vt:lpstr>Domestic Box Office Gross  </vt:lpstr>
      <vt:lpstr>Top 3 Domestic Grossing Movies  </vt:lpstr>
      <vt:lpstr>Approach</vt:lpstr>
      <vt:lpstr>Outcome</vt:lpstr>
      <vt:lpstr>Features</vt:lpstr>
      <vt:lpstr>PowerPoint Presentation</vt:lpstr>
      <vt:lpstr>PowerPoint Presentation</vt:lpstr>
      <vt:lpstr>Results</vt:lpstr>
      <vt:lpstr>Lasso CV </vt:lpstr>
      <vt:lpstr>Lasso CV </vt:lpstr>
      <vt:lpstr>Key Movie Features</vt:lpstr>
      <vt:lpstr>FUTURE WORK</vt:lpstr>
      <vt:lpstr>1</vt:lpstr>
      <vt:lpstr>THANK YOU</vt:lpstr>
      <vt:lpstr>APPENDIX</vt:lpstr>
      <vt:lpstr>Histogram of DEPENDENT VARIABLE(Log)</vt:lpstr>
      <vt:lpstr>Pairplot </vt:lpstr>
      <vt:lpstr>APPENDIX</vt:lpstr>
      <vt:lpstr>APPENDIX</vt:lpstr>
      <vt:lpstr>Season vs Gross</vt:lpstr>
      <vt:lpstr>Rating vs Gross</vt:lpstr>
      <vt:lpstr>Distributor vs Gross</vt:lpstr>
      <vt:lpstr>Ridge &amp; Alpha</vt:lpstr>
      <vt:lpstr>Ridge CV  Predicted vs Actual Gross</vt:lpstr>
      <vt:lpstr>Ridge CV  Regression Fit, Residual plot, Q-Q Plot</vt:lpstr>
      <vt:lpstr>Lasso CV  Predicted vs Actual Gross</vt:lpstr>
      <vt:lpstr>Lasso CV  Regression Fit, Residual plot, Q-Q 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  Office  Gross  Prediction</dc:title>
  <cp:lastModifiedBy>Yang S</cp:lastModifiedBy>
  <cp:revision>18</cp:revision>
  <dcterms:created xsi:type="dcterms:W3CDTF">2021-06-09T20:48:32Z</dcterms:created>
  <dcterms:modified xsi:type="dcterms:W3CDTF">2021-06-11T09:41:21Z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