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315" r:id="rId3"/>
    <p:sldId id="317" r:id="rId4"/>
    <p:sldId id="320" r:id="rId5"/>
    <p:sldId id="319" r:id="rId6"/>
    <p:sldId id="321" r:id="rId7"/>
    <p:sldId id="318" r:id="rId8"/>
    <p:sldId id="335" r:id="rId9"/>
    <p:sldId id="326" r:id="rId10"/>
    <p:sldId id="322" r:id="rId11"/>
    <p:sldId id="328" r:id="rId12"/>
    <p:sldId id="325" r:id="rId13"/>
    <p:sldId id="327" r:id="rId14"/>
    <p:sldId id="336" r:id="rId15"/>
    <p:sldId id="329" r:id="rId16"/>
    <p:sldId id="330" r:id="rId17"/>
    <p:sldId id="338" r:id="rId18"/>
    <p:sldId id="339" r:id="rId19"/>
    <p:sldId id="332" r:id="rId20"/>
    <p:sldId id="340" r:id="rId21"/>
    <p:sldId id="341" r:id="rId22"/>
    <p:sldId id="264" r:id="rId23"/>
    <p:sldId id="323" r:id="rId24"/>
    <p:sldId id="288" r:id="rId25"/>
    <p:sldId id="334" r:id="rId26"/>
    <p:sldId id="333" r:id="rId27"/>
  </p:sldIdLst>
  <p:sldSz cx="9144000" cy="5143500" type="screen16x9"/>
  <p:notesSz cx="6858000" cy="9144000"/>
  <p:embeddedFontLst>
    <p:embeddedFont>
      <p:font typeface="Fira Sans Extra Condensed Medium" panose="020B0503050000020004" pitchFamily="34" charset="0"/>
      <p:regular r:id="rId29"/>
      <p:bold r:id="rId30"/>
      <p:italic r:id="rId31"/>
      <p:boldItalic r:id="rId32"/>
    </p:embeddedFont>
    <p:embeddedFont>
      <p:font typeface="Montserrat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01596-1DEB-4566-8429-93E4A00512BE}" v="14" dt="2021-07-09T11:25:20.511"/>
  </p1510:revLst>
</p1510:revInfo>
</file>

<file path=ppt/tableStyles.xml><?xml version="1.0" encoding="utf-8"?>
<a:tblStyleLst xmlns:a="http://schemas.openxmlformats.org/drawingml/2006/main" def="{C8F7AF7C-E53C-42D1-A201-E60656C83218}">
  <a:tblStyle styleId="{C8F7AF7C-E53C-42D1-A201-E60656C83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6" autoAdjust="0"/>
    <p:restoredTop sz="87075" autoAdjust="0"/>
  </p:normalViewPr>
  <p:slideViewPr>
    <p:cSldViewPr snapToGrid="0" snapToObjects="1">
      <p:cViewPr varScale="1">
        <p:scale>
          <a:sx n="148" d="100"/>
          <a:sy n="148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ran" userId="1812be7ee1988c8a" providerId="LiveId" clId="{A4001596-1DEB-4566-8429-93E4A00512BE}"/>
    <pc:docChg chg="undo custSel addSld delSld modSld sldOrd modMainMaster">
      <pc:chgData name="Andrew Tran" userId="1812be7ee1988c8a" providerId="LiveId" clId="{A4001596-1DEB-4566-8429-93E4A00512BE}" dt="2021-07-09T11:25:20.511" v="1401" actId="478"/>
      <pc:docMkLst>
        <pc:docMk/>
      </pc:docMkLst>
      <pc:sldChg chg="add del setBg">
        <pc:chgData name="Andrew Tran" userId="1812be7ee1988c8a" providerId="LiveId" clId="{A4001596-1DEB-4566-8429-93E4A00512BE}" dt="2021-07-09T07:51:45.671" v="22" actId="47"/>
        <pc:sldMkLst>
          <pc:docMk/>
          <pc:sldMk cId="0" sldId="276"/>
        </pc:sldMkLst>
      </pc:sldChg>
      <pc:sldChg chg="delSp modSp add mod">
        <pc:chgData name="Andrew Tran" userId="1812be7ee1988c8a" providerId="LiveId" clId="{A4001596-1DEB-4566-8429-93E4A00512BE}" dt="2021-07-09T07:52:29.330" v="31" actId="1076"/>
        <pc:sldMkLst>
          <pc:docMk/>
          <pc:sldMk cId="0" sldId="288"/>
        </pc:sldMkLst>
        <pc:spChg chg="mod">
          <ac:chgData name="Andrew Tran" userId="1812be7ee1988c8a" providerId="LiveId" clId="{A4001596-1DEB-4566-8429-93E4A00512BE}" dt="2021-07-09T07:52:29.330" v="31" actId="1076"/>
          <ac:spMkLst>
            <pc:docMk/>
            <pc:sldMk cId="0" sldId="288"/>
            <ac:spMk id="648" creationId="{00000000-0000-0000-0000-000000000000}"/>
          </ac:spMkLst>
        </pc:spChg>
        <pc:spChg chg="del">
          <ac:chgData name="Andrew Tran" userId="1812be7ee1988c8a" providerId="LiveId" clId="{A4001596-1DEB-4566-8429-93E4A00512BE}" dt="2021-07-09T07:51:49.274" v="23" actId="478"/>
          <ac:spMkLst>
            <pc:docMk/>
            <pc:sldMk cId="0" sldId="288"/>
            <ac:spMk id="649" creationId="{00000000-0000-0000-0000-000000000000}"/>
          </ac:spMkLst>
        </pc:spChg>
        <pc:spChg chg="del">
          <ac:chgData name="Andrew Tran" userId="1812be7ee1988c8a" providerId="LiveId" clId="{A4001596-1DEB-4566-8429-93E4A00512BE}" dt="2021-07-09T07:51:49.274" v="23" actId="478"/>
          <ac:spMkLst>
            <pc:docMk/>
            <pc:sldMk cId="0" sldId="288"/>
            <ac:spMk id="650" creationId="{00000000-0000-0000-0000-000000000000}"/>
          </ac:spMkLst>
        </pc:spChg>
        <pc:spChg chg="del">
          <ac:chgData name="Andrew Tran" userId="1812be7ee1988c8a" providerId="LiveId" clId="{A4001596-1DEB-4566-8429-93E4A00512BE}" dt="2021-07-09T07:51:49.274" v="23" actId="478"/>
          <ac:spMkLst>
            <pc:docMk/>
            <pc:sldMk cId="0" sldId="288"/>
            <ac:spMk id="661" creationId="{00000000-0000-0000-0000-000000000000}"/>
          </ac:spMkLst>
        </pc:spChg>
        <pc:grpChg chg="del">
          <ac:chgData name="Andrew Tran" userId="1812be7ee1988c8a" providerId="LiveId" clId="{A4001596-1DEB-4566-8429-93E4A00512BE}" dt="2021-07-09T07:51:49.274" v="23" actId="478"/>
          <ac:grpSpMkLst>
            <pc:docMk/>
            <pc:sldMk cId="0" sldId="288"/>
            <ac:grpSpMk id="651" creationId="{00000000-0000-0000-0000-000000000000}"/>
          </ac:grpSpMkLst>
        </pc:grpChg>
        <pc:grpChg chg="del">
          <ac:chgData name="Andrew Tran" userId="1812be7ee1988c8a" providerId="LiveId" clId="{A4001596-1DEB-4566-8429-93E4A00512BE}" dt="2021-07-09T07:51:49.274" v="23" actId="478"/>
          <ac:grpSpMkLst>
            <pc:docMk/>
            <pc:sldMk cId="0" sldId="288"/>
            <ac:grpSpMk id="656" creationId="{00000000-0000-0000-0000-000000000000}"/>
          </ac:grpSpMkLst>
        </pc:grpChg>
      </pc:sldChg>
      <pc:sldChg chg="del">
        <pc:chgData name="Andrew Tran" userId="1812be7ee1988c8a" providerId="LiveId" clId="{A4001596-1DEB-4566-8429-93E4A00512BE}" dt="2021-07-09T07:43:27.788" v="0" actId="2696"/>
        <pc:sldMkLst>
          <pc:docMk/>
          <pc:sldMk cId="546441524" sldId="311"/>
        </pc:sldMkLst>
      </pc:sldChg>
      <pc:sldChg chg="modSp mod">
        <pc:chgData name="Andrew Tran" userId="1812be7ee1988c8a" providerId="LiveId" clId="{A4001596-1DEB-4566-8429-93E4A00512BE}" dt="2021-07-09T08:22:05.065" v="32" actId="14100"/>
        <pc:sldMkLst>
          <pc:docMk/>
          <pc:sldMk cId="291429971" sldId="317"/>
        </pc:sldMkLst>
        <pc:spChg chg="mod">
          <ac:chgData name="Andrew Tran" userId="1812be7ee1988c8a" providerId="LiveId" clId="{A4001596-1DEB-4566-8429-93E4A00512BE}" dt="2021-07-09T08:22:05.065" v="32" actId="14100"/>
          <ac:spMkLst>
            <pc:docMk/>
            <pc:sldMk cId="291429971" sldId="317"/>
            <ac:spMk id="203" creationId="{00000000-0000-0000-0000-000000000000}"/>
          </ac:spMkLst>
        </pc:spChg>
      </pc:sldChg>
      <pc:sldChg chg="addSp modSp mod modNotesTx">
        <pc:chgData name="Andrew Tran" userId="1812be7ee1988c8a" providerId="LiveId" clId="{A4001596-1DEB-4566-8429-93E4A00512BE}" dt="2021-07-09T08:31:49.219" v="171" actId="20577"/>
        <pc:sldMkLst>
          <pc:docMk/>
          <pc:sldMk cId="2711058991" sldId="318"/>
        </pc:sldMkLst>
        <pc:spChg chg="mod">
          <ac:chgData name="Andrew Tran" userId="1812be7ee1988c8a" providerId="LiveId" clId="{A4001596-1DEB-4566-8429-93E4A00512BE}" dt="2021-07-09T08:30:03.903" v="155" actId="1076"/>
          <ac:spMkLst>
            <pc:docMk/>
            <pc:sldMk cId="2711058991" sldId="318"/>
            <ac:spMk id="25" creationId="{3E9DDE7C-AC63-4DC2-8FB4-71B28F8070DA}"/>
          </ac:spMkLst>
        </pc:spChg>
        <pc:spChg chg="add mod">
          <ac:chgData name="Andrew Tran" userId="1812be7ee1988c8a" providerId="LiveId" clId="{A4001596-1DEB-4566-8429-93E4A00512BE}" dt="2021-07-09T08:30:36.622" v="164" actId="1076"/>
          <ac:spMkLst>
            <pc:docMk/>
            <pc:sldMk cId="2711058991" sldId="318"/>
            <ac:spMk id="26" creationId="{D1E1D48A-97C3-47A7-A7D4-7378CCA117CE}"/>
          </ac:spMkLst>
        </pc:spChg>
        <pc:spChg chg="mod">
          <ac:chgData name="Andrew Tran" userId="1812be7ee1988c8a" providerId="LiveId" clId="{A4001596-1DEB-4566-8429-93E4A00512BE}" dt="2021-07-09T08:27:34.124" v="92" actId="1076"/>
          <ac:spMkLst>
            <pc:docMk/>
            <pc:sldMk cId="2711058991" sldId="318"/>
            <ac:spMk id="437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31:44.878" v="170" actId="1076"/>
          <ac:spMkLst>
            <pc:docMk/>
            <pc:sldMk cId="2711058991" sldId="318"/>
            <ac:spMk id="438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25:37.335" v="90" actId="20577"/>
          <ac:spMkLst>
            <pc:docMk/>
            <pc:sldMk cId="2711058991" sldId="318"/>
            <ac:spMk id="439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23:20.663" v="37"/>
          <ac:spMkLst>
            <pc:docMk/>
            <pc:sldMk cId="2711058991" sldId="318"/>
            <ac:spMk id="441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23:52.271" v="74" actId="14100"/>
          <ac:spMkLst>
            <pc:docMk/>
            <pc:sldMk cId="2711058991" sldId="318"/>
            <ac:spMk id="442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29:52.688" v="152" actId="1076"/>
          <ac:spMkLst>
            <pc:docMk/>
            <pc:sldMk cId="2711058991" sldId="318"/>
            <ac:spMk id="445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29:56.696" v="153" actId="1076"/>
          <ac:spMkLst>
            <pc:docMk/>
            <pc:sldMk cId="2711058991" sldId="318"/>
            <ac:spMk id="446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31:49.219" v="171" actId="20577"/>
          <ac:spMkLst>
            <pc:docMk/>
            <pc:sldMk cId="2711058991" sldId="318"/>
            <ac:spMk id="447" creationId="{00000000-0000-0000-0000-000000000000}"/>
          </ac:spMkLst>
        </pc:spChg>
      </pc:sldChg>
      <pc:sldChg chg="modSp mod">
        <pc:chgData name="Andrew Tran" userId="1812be7ee1988c8a" providerId="LiveId" clId="{A4001596-1DEB-4566-8429-93E4A00512BE}" dt="2021-07-09T10:34:10.494" v="1158" actId="20577"/>
        <pc:sldMkLst>
          <pc:docMk/>
          <pc:sldMk cId="738656905" sldId="323"/>
        </pc:sldMkLst>
        <pc:spChg chg="mod">
          <ac:chgData name="Andrew Tran" userId="1812be7ee1988c8a" providerId="LiveId" clId="{A4001596-1DEB-4566-8429-93E4A00512BE}" dt="2021-07-09T10:34:10.494" v="1158" actId="20577"/>
          <ac:spMkLst>
            <pc:docMk/>
            <pc:sldMk cId="738656905" sldId="323"/>
            <ac:spMk id="667" creationId="{00000000-0000-0000-0000-000000000000}"/>
          </ac:spMkLst>
        </pc:spChg>
      </pc:sldChg>
      <pc:sldChg chg="addSp delSp modSp mod">
        <pc:chgData name="Andrew Tran" userId="1812be7ee1988c8a" providerId="LiveId" clId="{A4001596-1DEB-4566-8429-93E4A00512BE}" dt="2021-07-09T09:15:21.531" v="828" actId="20577"/>
        <pc:sldMkLst>
          <pc:docMk/>
          <pc:sldMk cId="2532135336" sldId="326"/>
        </pc:sldMkLst>
        <pc:spChg chg="del">
          <ac:chgData name="Andrew Tran" userId="1812be7ee1988c8a" providerId="LiveId" clId="{A4001596-1DEB-4566-8429-93E4A00512BE}" dt="2021-07-09T08:38:22.723" v="354" actId="478"/>
          <ac:spMkLst>
            <pc:docMk/>
            <pc:sldMk cId="2532135336" sldId="326"/>
            <ac:spMk id="2" creationId="{C3B00CF3-9FC8-4F4B-888E-025D4C37FC62}"/>
          </ac:spMkLst>
        </pc:spChg>
        <pc:spChg chg="mod">
          <ac:chgData name="Andrew Tran" userId="1812be7ee1988c8a" providerId="LiveId" clId="{A4001596-1DEB-4566-8429-93E4A00512BE}" dt="2021-07-09T08:40:08.088" v="405" actId="113"/>
          <ac:spMkLst>
            <pc:docMk/>
            <pc:sldMk cId="2532135336" sldId="326"/>
            <ac:spMk id="28" creationId="{B580D20E-56EF-4A83-91CB-86E7727BDBA7}"/>
          </ac:spMkLst>
        </pc:spChg>
        <pc:spChg chg="mod">
          <ac:chgData name="Andrew Tran" userId="1812be7ee1988c8a" providerId="LiveId" clId="{A4001596-1DEB-4566-8429-93E4A00512BE}" dt="2021-07-09T08:40:49.749" v="414" actId="113"/>
          <ac:spMkLst>
            <pc:docMk/>
            <pc:sldMk cId="2532135336" sldId="326"/>
            <ac:spMk id="29" creationId="{E3F35261-C60D-4CEB-A03E-3295556A4C1D}"/>
          </ac:spMkLst>
        </pc:spChg>
        <pc:spChg chg="add del mod">
          <ac:chgData name="Andrew Tran" userId="1812be7ee1988c8a" providerId="LiveId" clId="{A4001596-1DEB-4566-8429-93E4A00512BE}" dt="2021-07-09T09:15:21.531" v="828" actId="20577"/>
          <ac:spMkLst>
            <pc:docMk/>
            <pc:sldMk cId="2532135336" sldId="326"/>
            <ac:spMk id="30" creationId="{4648E780-33A7-4120-828C-C05D0577E8D3}"/>
          </ac:spMkLst>
        </pc:spChg>
        <pc:spChg chg="mod">
          <ac:chgData name="Andrew Tran" userId="1812be7ee1988c8a" providerId="LiveId" clId="{A4001596-1DEB-4566-8429-93E4A00512BE}" dt="2021-07-09T08:39:50.458" v="402" actId="20577"/>
          <ac:spMkLst>
            <pc:docMk/>
            <pc:sldMk cId="2532135336" sldId="326"/>
            <ac:spMk id="428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43:11.108" v="440" actId="1076"/>
          <ac:spMkLst>
            <pc:docMk/>
            <pc:sldMk cId="2532135336" sldId="326"/>
            <ac:spMk id="437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42:41.477" v="434" actId="1076"/>
          <ac:spMkLst>
            <pc:docMk/>
            <pc:sldMk cId="2532135336" sldId="326"/>
            <ac:spMk id="440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44:02.237" v="457" actId="20577"/>
          <ac:spMkLst>
            <pc:docMk/>
            <pc:sldMk cId="2532135336" sldId="326"/>
            <ac:spMk id="441" creationId="{00000000-0000-0000-0000-000000000000}"/>
          </ac:spMkLst>
        </pc:spChg>
      </pc:sldChg>
      <pc:sldChg chg="delSp modSp mod modNotesTx">
        <pc:chgData name="Andrew Tran" userId="1812be7ee1988c8a" providerId="LiveId" clId="{A4001596-1DEB-4566-8429-93E4A00512BE}" dt="2021-07-09T09:29:29.503" v="870" actId="20577"/>
        <pc:sldMkLst>
          <pc:docMk/>
          <pc:sldMk cId="633360926" sldId="327"/>
        </pc:sldMkLst>
        <pc:spChg chg="del">
          <ac:chgData name="Andrew Tran" userId="1812be7ee1988c8a" providerId="LiveId" clId="{A4001596-1DEB-4566-8429-93E4A00512BE}" dt="2021-07-09T08:52:16.042" v="514" actId="478"/>
          <ac:spMkLst>
            <pc:docMk/>
            <pc:sldMk cId="633360926" sldId="327"/>
            <ac:spMk id="18" creationId="{776A2D91-8B6A-40A6-9E86-AB87334028AE}"/>
          </ac:spMkLst>
        </pc:spChg>
        <pc:spChg chg="mod">
          <ac:chgData name="Andrew Tran" userId="1812be7ee1988c8a" providerId="LiveId" clId="{A4001596-1DEB-4566-8429-93E4A00512BE}" dt="2021-07-09T09:29:29.503" v="870" actId="20577"/>
          <ac:spMkLst>
            <pc:docMk/>
            <pc:sldMk cId="633360926" sldId="327"/>
            <ac:spMk id="35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00:45.940" v="690" actId="13926"/>
          <ac:spMkLst>
            <pc:docMk/>
            <pc:sldMk cId="633360926" sldId="327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52:33.836" v="532" actId="20577"/>
          <ac:spMkLst>
            <pc:docMk/>
            <pc:sldMk cId="633360926" sldId="327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52:46.335" v="539" actId="20577"/>
          <ac:spMkLst>
            <pc:docMk/>
            <pc:sldMk cId="633360926" sldId="327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52:54.631" v="545" actId="20577"/>
          <ac:spMkLst>
            <pc:docMk/>
            <pc:sldMk cId="633360926" sldId="327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53:04.156" v="553" actId="20577"/>
          <ac:spMkLst>
            <pc:docMk/>
            <pc:sldMk cId="633360926" sldId="327"/>
            <ac:spMk id="370" creationId="{00000000-0000-0000-0000-000000000000}"/>
          </ac:spMkLst>
        </pc:spChg>
      </pc:sldChg>
      <pc:sldChg chg="modSp mod">
        <pc:chgData name="Andrew Tran" userId="1812be7ee1988c8a" providerId="LiveId" clId="{A4001596-1DEB-4566-8429-93E4A00512BE}" dt="2021-07-09T09:11:57.253" v="772" actId="20577"/>
        <pc:sldMkLst>
          <pc:docMk/>
          <pc:sldMk cId="3506698510" sldId="328"/>
        </pc:sldMkLst>
        <pc:spChg chg="mod">
          <ac:chgData name="Andrew Tran" userId="1812be7ee1988c8a" providerId="LiveId" clId="{A4001596-1DEB-4566-8429-93E4A00512BE}" dt="2021-07-09T09:11:57.253" v="772" actId="20577"/>
          <ac:spMkLst>
            <pc:docMk/>
            <pc:sldMk cId="3506698510" sldId="328"/>
            <ac:spMk id="215" creationId="{00000000-0000-0000-0000-000000000000}"/>
          </ac:spMkLst>
        </pc:spChg>
      </pc:sldChg>
      <pc:sldChg chg="delSp modSp mod modNotesTx">
        <pc:chgData name="Andrew Tran" userId="1812be7ee1988c8a" providerId="LiveId" clId="{A4001596-1DEB-4566-8429-93E4A00512BE}" dt="2021-07-09T09:16:30.104" v="868" actId="13926"/>
        <pc:sldMkLst>
          <pc:docMk/>
          <pc:sldMk cId="2116835002" sldId="330"/>
        </pc:sldMkLst>
        <pc:spChg chg="del mod">
          <ac:chgData name="Andrew Tran" userId="1812be7ee1988c8a" providerId="LiveId" clId="{A4001596-1DEB-4566-8429-93E4A00512BE}" dt="2021-07-09T09:13:18.128" v="783" actId="478"/>
          <ac:spMkLst>
            <pc:docMk/>
            <pc:sldMk cId="2116835002" sldId="330"/>
            <ac:spMk id="18" creationId="{87E2B03F-1A21-4E8F-9F68-619AF6BFA6E3}"/>
          </ac:spMkLst>
        </pc:spChg>
        <pc:spChg chg="mod">
          <ac:chgData name="Andrew Tran" userId="1812be7ee1988c8a" providerId="LiveId" clId="{A4001596-1DEB-4566-8429-93E4A00512BE}" dt="2021-07-09T09:16:30.104" v="868" actId="13926"/>
          <ac:spMkLst>
            <pc:docMk/>
            <pc:sldMk cId="2116835002" sldId="330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15:52.089" v="842" actId="20577"/>
          <ac:spMkLst>
            <pc:docMk/>
            <pc:sldMk cId="2116835002" sldId="330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16:02.092" v="851" actId="20577"/>
          <ac:spMkLst>
            <pc:docMk/>
            <pc:sldMk cId="2116835002" sldId="330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16:08.543" v="857" actId="20577"/>
          <ac:spMkLst>
            <pc:docMk/>
            <pc:sldMk cId="2116835002" sldId="330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16:20.614" v="867" actId="20577"/>
          <ac:spMkLst>
            <pc:docMk/>
            <pc:sldMk cId="2116835002" sldId="330"/>
            <ac:spMk id="370" creationId="{00000000-0000-0000-0000-000000000000}"/>
          </ac:spMkLst>
        </pc:spChg>
      </pc:sldChg>
      <pc:sldChg chg="delSp modSp mod modNotesTx">
        <pc:chgData name="Andrew Tran" userId="1812be7ee1988c8a" providerId="LiveId" clId="{A4001596-1DEB-4566-8429-93E4A00512BE}" dt="2021-07-09T09:47:34.318" v="980" actId="20577"/>
        <pc:sldMkLst>
          <pc:docMk/>
          <pc:sldMk cId="2923831918" sldId="331"/>
        </pc:sldMkLst>
        <pc:spChg chg="del">
          <ac:chgData name="Andrew Tran" userId="1812be7ee1988c8a" providerId="LiveId" clId="{A4001596-1DEB-4566-8429-93E4A00512BE}" dt="2021-07-09T09:47:19.391" v="972" actId="478"/>
          <ac:spMkLst>
            <pc:docMk/>
            <pc:sldMk cId="2923831918" sldId="331"/>
            <ac:spMk id="18" creationId="{8A6CC1A8-FB07-439D-BFE1-6E6DE3621641}"/>
          </ac:spMkLst>
        </pc:spChg>
        <pc:spChg chg="mod">
          <ac:chgData name="Andrew Tran" userId="1812be7ee1988c8a" providerId="LiveId" clId="{A4001596-1DEB-4566-8429-93E4A00512BE}" dt="2021-07-09T09:47:15.569" v="971" actId="13926"/>
          <ac:spMkLst>
            <pc:docMk/>
            <pc:sldMk cId="2923831918" sldId="331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46:36.052" v="947" actId="20577"/>
          <ac:spMkLst>
            <pc:docMk/>
            <pc:sldMk cId="2923831918" sldId="331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46:59.657" v="962" actId="20577"/>
          <ac:spMkLst>
            <pc:docMk/>
            <pc:sldMk cId="2923831918" sldId="331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46:49.020" v="955" actId="20577"/>
          <ac:spMkLst>
            <pc:docMk/>
            <pc:sldMk cId="2923831918" sldId="331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47:09.613" v="970" actId="20577"/>
          <ac:spMkLst>
            <pc:docMk/>
            <pc:sldMk cId="2923831918" sldId="331"/>
            <ac:spMk id="370" creationId="{00000000-0000-0000-0000-000000000000}"/>
          </ac:spMkLst>
        </pc:spChg>
      </pc:sldChg>
      <pc:sldChg chg="addSp delSp modSp mod">
        <pc:chgData name="Andrew Tran" userId="1812be7ee1988c8a" providerId="LiveId" clId="{A4001596-1DEB-4566-8429-93E4A00512BE}" dt="2021-07-09T10:38:58.877" v="1322" actId="20577"/>
        <pc:sldMkLst>
          <pc:docMk/>
          <pc:sldMk cId="699551902" sldId="332"/>
        </pc:sldMkLst>
        <pc:spChg chg="del mod">
          <ac:chgData name="Andrew Tran" userId="1812be7ee1988c8a" providerId="LiveId" clId="{A4001596-1DEB-4566-8429-93E4A00512BE}" dt="2021-07-09T10:32:27.416" v="1100" actId="478"/>
          <ac:spMkLst>
            <pc:docMk/>
            <pc:sldMk cId="699551902" sldId="332"/>
            <ac:spMk id="3" creationId="{D1B966D5-83CF-409E-A9D4-0ED25F3536C6}"/>
          </ac:spMkLst>
        </pc:spChg>
        <pc:spChg chg="add mod">
          <ac:chgData name="Andrew Tran" userId="1812be7ee1988c8a" providerId="LiveId" clId="{A4001596-1DEB-4566-8429-93E4A00512BE}" dt="2021-07-09T10:38:58.877" v="1322" actId="20577"/>
          <ac:spMkLst>
            <pc:docMk/>
            <pc:sldMk cId="699551902" sldId="332"/>
            <ac:spMk id="5" creationId="{077B57AA-C3C9-4E89-898E-D3E1D288DBB6}"/>
          </ac:spMkLst>
        </pc:spChg>
        <pc:spChg chg="mod">
          <ac:chgData name="Andrew Tran" userId="1812be7ee1988c8a" providerId="LiveId" clId="{A4001596-1DEB-4566-8429-93E4A00512BE}" dt="2021-07-09T10:32:47.712" v="1105" actId="1076"/>
          <ac:spMkLst>
            <pc:docMk/>
            <pc:sldMk cId="699551902" sldId="332"/>
            <ac:spMk id="359" creationId="{00000000-0000-0000-0000-000000000000}"/>
          </ac:spMkLst>
        </pc:spChg>
        <pc:picChg chg="add mod">
          <ac:chgData name="Andrew Tran" userId="1812be7ee1988c8a" providerId="LiveId" clId="{A4001596-1DEB-4566-8429-93E4A00512BE}" dt="2021-07-09T10:32:54.626" v="1106" actId="1076"/>
          <ac:picMkLst>
            <pc:docMk/>
            <pc:sldMk cId="699551902" sldId="332"/>
            <ac:picMk id="1026" creationId="{BA95BEF7-D3F6-48EA-AF6F-781C00179013}"/>
          </ac:picMkLst>
        </pc:picChg>
      </pc:sldChg>
      <pc:sldChg chg="delSp modSp add mod">
        <pc:chgData name="Andrew Tran" userId="1812be7ee1988c8a" providerId="LiveId" clId="{A4001596-1DEB-4566-8429-93E4A00512BE}" dt="2021-07-09T08:28:51.400" v="147" actId="478"/>
        <pc:sldMkLst>
          <pc:docMk/>
          <pc:sldMk cId="4182423355" sldId="334"/>
        </pc:sldMkLst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25" creationId="{3E9DDE7C-AC63-4DC2-8FB4-71B28F8070DA}"/>
          </ac:spMkLst>
        </pc:spChg>
        <pc:spChg chg="mod">
          <ac:chgData name="Andrew Tran" userId="1812be7ee1988c8a" providerId="LiveId" clId="{A4001596-1DEB-4566-8429-93E4A00512BE}" dt="2021-07-09T08:28:15.795" v="116" actId="20577"/>
          <ac:spMkLst>
            <pc:docMk/>
            <pc:sldMk cId="4182423355" sldId="334"/>
            <ac:spMk id="428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18.802" v="117" actId="478"/>
          <ac:spMkLst>
            <pc:docMk/>
            <pc:sldMk cId="4182423355" sldId="334"/>
            <ac:spMk id="429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31.748" v="124" actId="478"/>
          <ac:spMkLst>
            <pc:docMk/>
            <pc:sldMk cId="4182423355" sldId="334"/>
            <ac:spMk id="430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31.247" v="123" actId="478"/>
          <ac:spMkLst>
            <pc:docMk/>
            <pc:sldMk cId="4182423355" sldId="334"/>
            <ac:spMk id="431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30.598" v="122" actId="478"/>
          <ac:spMkLst>
            <pc:docMk/>
            <pc:sldMk cId="4182423355" sldId="334"/>
            <ac:spMk id="432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28:28.854" v="121" actId="20577"/>
          <ac:spMkLst>
            <pc:docMk/>
            <pc:sldMk cId="4182423355" sldId="334"/>
            <ac:spMk id="436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19.973" v="118" actId="478"/>
          <ac:spMkLst>
            <pc:docMk/>
            <pc:sldMk cId="4182423355" sldId="334"/>
            <ac:spMk id="437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38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39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0" creationId="{00000000-0000-0000-0000-000000000000}"/>
          </ac:spMkLst>
        </pc:spChg>
        <pc:spChg chg="del mod">
          <ac:chgData name="Andrew Tran" userId="1812be7ee1988c8a" providerId="LiveId" clId="{A4001596-1DEB-4566-8429-93E4A00512BE}" dt="2021-07-09T08:28:35.178" v="128" actId="478"/>
          <ac:spMkLst>
            <pc:docMk/>
            <pc:sldMk cId="4182423355" sldId="334"/>
            <ac:spMk id="441" creationId="{00000000-0000-0000-0000-000000000000}"/>
          </ac:spMkLst>
        </pc:spChg>
        <pc:spChg chg="del mod">
          <ac:chgData name="Andrew Tran" userId="1812be7ee1988c8a" providerId="LiveId" clId="{A4001596-1DEB-4566-8429-93E4A00512BE}" dt="2021-07-09T08:28:51.400" v="147" actId="478"/>
          <ac:spMkLst>
            <pc:docMk/>
            <pc:sldMk cId="4182423355" sldId="334"/>
            <ac:spMk id="442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49.518" v="146" actId="478"/>
          <ac:spMkLst>
            <pc:docMk/>
            <pc:sldMk cId="4182423355" sldId="334"/>
            <ac:spMk id="443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4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5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6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7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8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49" creationId="{00000000-0000-0000-0000-000000000000}"/>
          </ac:spMkLst>
        </pc:spChg>
        <pc:spChg chg="del">
          <ac:chgData name="Andrew Tran" userId="1812be7ee1988c8a" providerId="LiveId" clId="{A4001596-1DEB-4566-8429-93E4A00512BE}" dt="2021-07-09T08:28:23.749" v="120" actId="478"/>
          <ac:spMkLst>
            <pc:docMk/>
            <pc:sldMk cId="4182423355" sldId="334"/>
            <ac:spMk id="450" creationId="{00000000-0000-0000-0000-000000000000}"/>
          </ac:spMkLst>
        </pc:spChg>
      </pc:sldChg>
      <pc:sldChg chg="modSp add mod modNotesTx">
        <pc:chgData name="Andrew Tran" userId="1812be7ee1988c8a" providerId="LiveId" clId="{A4001596-1DEB-4566-8429-93E4A00512BE}" dt="2021-07-09T08:33:31.878" v="275" actId="20577"/>
        <pc:sldMkLst>
          <pc:docMk/>
          <pc:sldMk cId="99128848" sldId="335"/>
        </pc:sldMkLst>
        <pc:spChg chg="mod">
          <ac:chgData name="Andrew Tran" userId="1812be7ee1988c8a" providerId="LiveId" clId="{A4001596-1DEB-4566-8429-93E4A00512BE}" dt="2021-07-09T08:31:41.771" v="169" actId="1076"/>
          <ac:spMkLst>
            <pc:docMk/>
            <pc:sldMk cId="99128848" sldId="335"/>
            <ac:spMk id="438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31:26.320" v="166" actId="207"/>
          <ac:spMkLst>
            <pc:docMk/>
            <pc:sldMk cId="99128848" sldId="335"/>
            <ac:spMk id="446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32:42.365" v="176" actId="20577"/>
          <ac:spMkLst>
            <pc:docMk/>
            <pc:sldMk cId="99128848" sldId="335"/>
            <ac:spMk id="447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31:32.127" v="167" actId="207"/>
          <ac:spMkLst>
            <pc:docMk/>
            <pc:sldMk cId="99128848" sldId="335"/>
            <ac:spMk id="449" creationId="{00000000-0000-0000-0000-000000000000}"/>
          </ac:spMkLst>
        </pc:spChg>
        <pc:spChg chg="mod">
          <ac:chgData name="Andrew Tran" userId="1812be7ee1988c8a" providerId="LiveId" clId="{A4001596-1DEB-4566-8429-93E4A00512BE}" dt="2021-07-09T08:31:37.982" v="168" actId="207"/>
          <ac:spMkLst>
            <pc:docMk/>
            <pc:sldMk cId="99128848" sldId="335"/>
            <ac:spMk id="450" creationId="{00000000-0000-0000-0000-000000000000}"/>
          </ac:spMkLst>
        </pc:spChg>
      </pc:sldChg>
      <pc:sldChg chg="modSp add mod modNotesTx">
        <pc:chgData name="Andrew Tran" userId="1812be7ee1988c8a" providerId="LiveId" clId="{A4001596-1DEB-4566-8429-93E4A00512BE}" dt="2021-07-09T09:37:08.223" v="892" actId="20577"/>
        <pc:sldMkLst>
          <pc:docMk/>
          <pc:sldMk cId="662371786" sldId="336"/>
        </pc:sldMkLst>
        <pc:spChg chg="mod">
          <ac:chgData name="Andrew Tran" userId="1812be7ee1988c8a" providerId="LiveId" clId="{A4001596-1DEB-4566-8429-93E4A00512BE}" dt="2021-07-09T09:09:43.919" v="771" actId="20577"/>
          <ac:spMkLst>
            <pc:docMk/>
            <pc:sldMk cId="662371786" sldId="336"/>
            <ac:spMk id="35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35:57.938" v="872" actId="20577"/>
          <ac:spMkLst>
            <pc:docMk/>
            <pc:sldMk cId="662371786" sldId="336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36:43.791" v="878" actId="20577"/>
          <ac:spMkLst>
            <pc:docMk/>
            <pc:sldMk cId="662371786" sldId="336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36:53.547" v="884" actId="20577"/>
          <ac:spMkLst>
            <pc:docMk/>
            <pc:sldMk cId="662371786" sldId="336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37:00.428" v="888" actId="20577"/>
          <ac:spMkLst>
            <pc:docMk/>
            <pc:sldMk cId="662371786" sldId="336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37:08.223" v="892" actId="20577"/>
          <ac:spMkLst>
            <pc:docMk/>
            <pc:sldMk cId="662371786" sldId="336"/>
            <ac:spMk id="370" creationId="{00000000-0000-0000-0000-000000000000}"/>
          </ac:spMkLst>
        </pc:spChg>
      </pc:sldChg>
      <pc:sldChg chg="addSp modSp del mod ord">
        <pc:chgData name="Andrew Tran" userId="1812be7ee1988c8a" providerId="LiveId" clId="{A4001596-1DEB-4566-8429-93E4A00512BE}" dt="2021-07-09T10:28:47.385" v="1097" actId="2696"/>
        <pc:sldMkLst>
          <pc:docMk/>
          <pc:sldMk cId="4293170414" sldId="337"/>
        </pc:sldMkLst>
        <pc:spChg chg="add mod">
          <ac:chgData name="Andrew Tran" userId="1812be7ee1988c8a" providerId="LiveId" clId="{A4001596-1DEB-4566-8429-93E4A00512BE}" dt="2021-07-09T09:43:39.306" v="930" actId="20577"/>
          <ac:spMkLst>
            <pc:docMk/>
            <pc:sldMk cId="4293170414" sldId="337"/>
            <ac:spMk id="5" creationId="{230095F0-D37D-41DF-93EF-26AEFBEFCE2C}"/>
          </ac:spMkLst>
        </pc:spChg>
      </pc:sldChg>
      <pc:sldChg chg="add del">
        <pc:chgData name="Andrew Tran" userId="1812be7ee1988c8a" providerId="LiveId" clId="{A4001596-1DEB-4566-8429-93E4A00512BE}" dt="2021-07-09T09:42:32.310" v="894"/>
        <pc:sldMkLst>
          <pc:docMk/>
          <pc:sldMk cId="2116203495" sldId="338"/>
        </pc:sldMkLst>
      </pc:sldChg>
      <pc:sldChg chg="modSp add mod modNotesTx">
        <pc:chgData name="Andrew Tran" userId="1812be7ee1988c8a" providerId="LiveId" clId="{A4001596-1DEB-4566-8429-93E4A00512BE}" dt="2021-07-09T09:52:50.305" v="1046" actId="20577"/>
        <pc:sldMkLst>
          <pc:docMk/>
          <pc:sldMk cId="3117705731" sldId="338"/>
        </pc:sldMkLst>
        <pc:spChg chg="mod">
          <ac:chgData name="Andrew Tran" userId="1812be7ee1988c8a" providerId="LiveId" clId="{A4001596-1DEB-4566-8429-93E4A00512BE}" dt="2021-07-09T09:52:19.881" v="1020" actId="20577"/>
          <ac:spMkLst>
            <pc:docMk/>
            <pc:sldMk cId="3117705731" sldId="338"/>
            <ac:spMk id="35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52:16.340" v="1018" actId="20577"/>
          <ac:spMkLst>
            <pc:docMk/>
            <pc:sldMk cId="3117705731" sldId="338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52:31.005" v="1028" actId="20577"/>
          <ac:spMkLst>
            <pc:docMk/>
            <pc:sldMk cId="3117705731" sldId="338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52:38.497" v="1034" actId="20577"/>
          <ac:spMkLst>
            <pc:docMk/>
            <pc:sldMk cId="3117705731" sldId="338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52:44.450" v="1040" actId="20577"/>
          <ac:spMkLst>
            <pc:docMk/>
            <pc:sldMk cId="3117705731" sldId="338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09:52:50.305" v="1046" actId="20577"/>
          <ac:spMkLst>
            <pc:docMk/>
            <pc:sldMk cId="3117705731" sldId="338"/>
            <ac:spMk id="370" creationId="{00000000-0000-0000-0000-000000000000}"/>
          </ac:spMkLst>
        </pc:spChg>
      </pc:sldChg>
      <pc:sldChg chg="modSp add mod modNotesTx">
        <pc:chgData name="Andrew Tran" userId="1812be7ee1988c8a" providerId="LiveId" clId="{A4001596-1DEB-4566-8429-93E4A00512BE}" dt="2021-07-09T10:28:24.691" v="1096" actId="20577"/>
        <pc:sldMkLst>
          <pc:docMk/>
          <pc:sldMk cId="1007798427" sldId="339"/>
        </pc:sldMkLst>
        <pc:spChg chg="mod">
          <ac:chgData name="Andrew Tran" userId="1812be7ee1988c8a" providerId="LiveId" clId="{A4001596-1DEB-4566-8429-93E4A00512BE}" dt="2021-07-09T10:01:37.571" v="1049" actId="20577"/>
          <ac:spMkLst>
            <pc:docMk/>
            <pc:sldMk cId="1007798427" sldId="339"/>
            <ac:spMk id="359" creationId="{00000000-0000-0000-0000-000000000000}"/>
          </ac:spMkLst>
        </pc:spChg>
        <pc:spChg chg="mod">
          <ac:chgData name="Andrew Tran" userId="1812be7ee1988c8a" providerId="LiveId" clId="{A4001596-1DEB-4566-8429-93E4A00512BE}" dt="2021-07-09T10:01:44.771" v="1051" actId="20577"/>
          <ac:spMkLst>
            <pc:docMk/>
            <pc:sldMk cId="1007798427" sldId="339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10:27:58.974" v="1076" actId="20577"/>
          <ac:spMkLst>
            <pc:docMk/>
            <pc:sldMk cId="1007798427" sldId="339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10:28:15.533" v="1090" actId="20577"/>
          <ac:spMkLst>
            <pc:docMk/>
            <pc:sldMk cId="1007798427" sldId="339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10:28:05.886" v="1082" actId="20577"/>
          <ac:spMkLst>
            <pc:docMk/>
            <pc:sldMk cId="1007798427" sldId="339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10:28:24.691" v="1096" actId="20577"/>
          <ac:spMkLst>
            <pc:docMk/>
            <pc:sldMk cId="1007798427" sldId="339"/>
            <ac:spMk id="370" creationId="{00000000-0000-0000-0000-000000000000}"/>
          </ac:spMkLst>
        </pc:spChg>
      </pc:sldChg>
      <pc:sldChg chg="modSp add mod">
        <pc:chgData name="Andrew Tran" userId="1812be7ee1988c8a" providerId="LiveId" clId="{A4001596-1DEB-4566-8429-93E4A00512BE}" dt="2021-07-09T11:24:41.885" v="1377" actId="20577"/>
        <pc:sldMkLst>
          <pc:docMk/>
          <pc:sldMk cId="2529243237" sldId="340"/>
        </pc:sldMkLst>
        <pc:spChg chg="mod">
          <ac:chgData name="Andrew Tran" userId="1812be7ee1988c8a" providerId="LiveId" clId="{A4001596-1DEB-4566-8429-93E4A00512BE}" dt="2021-07-09T11:23:18.259" v="1336" actId="20577"/>
          <ac:spMkLst>
            <pc:docMk/>
            <pc:sldMk cId="2529243237" sldId="340"/>
            <ac:spMk id="359" creationId="{00000000-0000-0000-0000-000000000000}"/>
          </ac:spMkLst>
        </pc:spChg>
        <pc:spChg chg="mod">
          <ac:chgData name="Andrew Tran" userId="1812be7ee1988c8a" providerId="LiveId" clId="{A4001596-1DEB-4566-8429-93E4A00512BE}" dt="2021-07-09T11:24:03.800" v="1342" actId="20577"/>
          <ac:spMkLst>
            <pc:docMk/>
            <pc:sldMk cId="2529243237" sldId="340"/>
            <ac:spMk id="360" creationId="{00000000-0000-0000-0000-000000000000}"/>
          </ac:spMkLst>
        </pc:spChg>
        <pc:spChg chg="mod">
          <ac:chgData name="Andrew Tran" userId="1812be7ee1988c8a" providerId="LiveId" clId="{A4001596-1DEB-4566-8429-93E4A00512BE}" dt="2021-07-09T11:24:16.883" v="1352" actId="20577"/>
          <ac:spMkLst>
            <pc:docMk/>
            <pc:sldMk cId="2529243237" sldId="340"/>
            <ac:spMk id="367" creationId="{00000000-0000-0000-0000-000000000000}"/>
          </ac:spMkLst>
        </pc:spChg>
        <pc:spChg chg="mod">
          <ac:chgData name="Andrew Tran" userId="1812be7ee1988c8a" providerId="LiveId" clId="{A4001596-1DEB-4566-8429-93E4A00512BE}" dt="2021-07-09T11:24:22.994" v="1361" actId="20577"/>
          <ac:spMkLst>
            <pc:docMk/>
            <pc:sldMk cId="2529243237" sldId="340"/>
            <ac:spMk id="368" creationId="{00000000-0000-0000-0000-000000000000}"/>
          </ac:spMkLst>
        </pc:spChg>
        <pc:spChg chg="mod">
          <ac:chgData name="Andrew Tran" userId="1812be7ee1988c8a" providerId="LiveId" clId="{A4001596-1DEB-4566-8429-93E4A00512BE}" dt="2021-07-09T11:24:33.296" v="1369" actId="20577"/>
          <ac:spMkLst>
            <pc:docMk/>
            <pc:sldMk cId="2529243237" sldId="340"/>
            <ac:spMk id="369" creationId="{00000000-0000-0000-0000-000000000000}"/>
          </ac:spMkLst>
        </pc:spChg>
        <pc:spChg chg="mod">
          <ac:chgData name="Andrew Tran" userId="1812be7ee1988c8a" providerId="LiveId" clId="{A4001596-1DEB-4566-8429-93E4A00512BE}" dt="2021-07-09T11:24:41.885" v="1377" actId="20577"/>
          <ac:spMkLst>
            <pc:docMk/>
            <pc:sldMk cId="2529243237" sldId="340"/>
            <ac:spMk id="370" creationId="{00000000-0000-0000-0000-000000000000}"/>
          </ac:spMkLst>
        </pc:spChg>
      </pc:sldChg>
      <pc:sldChg chg="delSp modSp mod">
        <pc:chgData name="Andrew Tran" userId="1812be7ee1988c8a" providerId="LiveId" clId="{A4001596-1DEB-4566-8429-93E4A00512BE}" dt="2021-07-09T11:25:20.511" v="1401" actId="478"/>
        <pc:sldMkLst>
          <pc:docMk/>
          <pc:sldMk cId="1636443100" sldId="341"/>
        </pc:sldMkLst>
        <pc:spChg chg="mod">
          <ac:chgData name="Andrew Tran" userId="1812be7ee1988c8a" providerId="LiveId" clId="{A4001596-1DEB-4566-8429-93E4A00512BE}" dt="2021-07-09T11:25:09.428" v="1400" actId="20577"/>
          <ac:spMkLst>
            <pc:docMk/>
            <pc:sldMk cId="1636443100" sldId="341"/>
            <ac:spMk id="5" creationId="{077B57AA-C3C9-4E89-898E-D3E1D288DBB6}"/>
          </ac:spMkLst>
        </pc:spChg>
        <pc:picChg chg="del">
          <ac:chgData name="Andrew Tran" userId="1812be7ee1988c8a" providerId="LiveId" clId="{A4001596-1DEB-4566-8429-93E4A00512BE}" dt="2021-07-09T11:25:20.511" v="1401" actId="478"/>
          <ac:picMkLst>
            <pc:docMk/>
            <pc:sldMk cId="1636443100" sldId="341"/>
            <ac:picMk id="1026" creationId="{BA95BEF7-D3F6-48EA-AF6F-781C00179013}"/>
          </ac:picMkLst>
        </pc:picChg>
      </pc:sldChg>
      <pc:sldMasterChg chg="delSldLayout modSldLayout">
        <pc:chgData name="Andrew Tran" userId="1812be7ee1988c8a" providerId="LiveId" clId="{A4001596-1DEB-4566-8429-93E4A00512BE}" dt="2021-07-09T07:52:13.030" v="30" actId="478"/>
        <pc:sldMasterMkLst>
          <pc:docMk/>
          <pc:sldMasterMk cId="0" sldId="2147483675"/>
        </pc:sldMasterMkLst>
        <pc:sldLayoutChg chg="del">
          <pc:chgData name="Andrew Tran" userId="1812be7ee1988c8a" providerId="LiveId" clId="{A4001596-1DEB-4566-8429-93E4A00512BE}" dt="2021-07-09T07:51:45.671" v="22" actId="47"/>
          <pc:sldLayoutMkLst>
            <pc:docMk/>
            <pc:sldMasterMk cId="0" sldId="2147483675"/>
            <pc:sldLayoutMk cId="433323927" sldId="2147483676"/>
          </pc:sldLayoutMkLst>
        </pc:sldLayoutChg>
        <pc:sldLayoutChg chg="delSp mod">
          <pc:chgData name="Andrew Tran" userId="1812be7ee1988c8a" providerId="LiveId" clId="{A4001596-1DEB-4566-8429-93E4A00512BE}" dt="2021-07-09T07:52:13.030" v="30" actId="478"/>
          <pc:sldLayoutMkLst>
            <pc:docMk/>
            <pc:sldMasterMk cId="0" sldId="2147483675"/>
            <pc:sldLayoutMk cId="3942429530" sldId="2147483677"/>
          </pc:sldLayoutMkLst>
          <pc:spChg chg="del">
            <ac:chgData name="Andrew Tran" userId="1812be7ee1988c8a" providerId="LiveId" clId="{A4001596-1DEB-4566-8429-93E4A00512BE}" dt="2021-07-09T07:52:13.030" v="30" actId="478"/>
            <ac:spMkLst>
              <pc:docMk/>
              <pc:sldMasterMk cId="0" sldId="2147483675"/>
              <pc:sldLayoutMk cId="3942429530" sldId="2147483677"/>
              <ac:spMk id="17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8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66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0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balance on diagonal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Min_sample_leaf</a:t>
            </a:r>
            <a:r>
              <a:rPr lang="en-US" dirty="0"/>
              <a:t> = 50 to 100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00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didn’t go up much -&gt; slightly better than </a:t>
            </a:r>
            <a:r>
              <a:rPr lang="en-US" dirty="0" err="1"/>
              <a:t>LogReg</a:t>
            </a:r>
            <a:r>
              <a:rPr lang="en-US" dirty="0"/>
              <a:t> 0.526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Max_features</a:t>
            </a:r>
            <a:r>
              <a:rPr lang="en-US" dirty="0"/>
              <a:t> [auto, sqrt, log2]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Log2 the best  -&gt; 28 features take log2 = 4.8  -&gt;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Barely go up much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35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9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from 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scale_pos_weight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 =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class imbalance for original dataset is 0.79 (negative) vs 0.20(positive), so the most accurate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scale_pos_weight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should be around 4, but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GridSearchCV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shows me 5 worked out well so I choose 5 to continue my tunning. The reason I didn't choose anything above 6 (even their F2 score were higher) is because I don't want my classes got too many positive samples versus negative cases, and I assume the ideal ratio should be balance like 1: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47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N_estimator</a:t>
            </a:r>
            <a:r>
              <a:rPr lang="en-US" dirty="0"/>
              <a:t> </a:t>
            </a:r>
            <a:r>
              <a:rPr lang="en-US" dirty="0" err="1"/>
              <a:t>INCREase</a:t>
            </a:r>
            <a:r>
              <a:rPr lang="en-US" dirty="0"/>
              <a:t>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Scale_pos_weight</a:t>
            </a:r>
            <a:r>
              <a:rPr lang="en-US" dirty="0"/>
              <a:t>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Learning_rate</a:t>
            </a:r>
            <a:r>
              <a:rPr lang="en-US" dirty="0"/>
              <a:t>=0.05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Min_child_weight</a:t>
            </a:r>
            <a:r>
              <a:rPr lang="en-US" dirty="0"/>
              <a:t> = 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Max_depth</a:t>
            </a:r>
            <a:r>
              <a:rPr lang="en-US" dirty="0"/>
              <a:t> 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39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Subsample =0.5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N_estimator</a:t>
            </a:r>
            <a:r>
              <a:rPr lang="en-US" dirty="0"/>
              <a:t> </a:t>
            </a:r>
            <a:r>
              <a:rPr lang="en-US" dirty="0" err="1"/>
              <a:t>INCREase</a:t>
            </a:r>
            <a:r>
              <a:rPr lang="en-US" dirty="0"/>
              <a:t>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Scale_pos_weight</a:t>
            </a:r>
            <a:r>
              <a:rPr lang="en-US" dirty="0"/>
              <a:t>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Learning_rate</a:t>
            </a:r>
            <a:r>
              <a:rPr lang="en-US" dirty="0"/>
              <a:t>=0.05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Min_child_weight</a:t>
            </a:r>
            <a:r>
              <a:rPr lang="en-US" dirty="0"/>
              <a:t> = 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Max_depth</a:t>
            </a:r>
            <a:r>
              <a:rPr lang="en-US" dirty="0"/>
              <a:t> 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19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61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TP , TN are 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FP , FN drops a 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50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 FICO score : 0.58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type: Joint &gt; Individual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Subgrade D2 : the break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Fico score : 0.02 – loan amount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from our </a:t>
            </a:r>
            <a:r>
              <a:rPr lang="en-US" dirty="0" err="1"/>
              <a:t>coef</a:t>
            </a:r>
            <a:r>
              <a:rPr lang="en-US" dirty="0"/>
              <a:t> importance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term 60 ( #5) – 0.014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2.home_ownership_OWN &gt; RENT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958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</a:rPr>
              <a:t>Client B</a:t>
            </a:r>
            <a:r>
              <a:rPr lang="en" b="1" dirty="0" err="1">
                <a:solidFill>
                  <a:schemeClr val="accent1"/>
                </a:solidFill>
              </a:rPr>
              <a:t>ank</a:t>
            </a:r>
            <a:r>
              <a:rPr lang="en" b="1" dirty="0">
                <a:solidFill>
                  <a:schemeClr val="accent1"/>
                </a:solidFill>
              </a:rPr>
              <a:t>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b="1" dirty="0">
                <a:solidFill>
                  <a:schemeClr val="accent1"/>
                </a:solidFill>
              </a:rPr>
              <a:t>Sweet Spot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1000 -&gt; 10k -&gt; 100 k , parameters are different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4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here’s how to keep your FICO score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8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Bank – rather NOT to give out the loan to ppl who cant pay back  because it’s possible to loss the principal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making interest by risking of losing principal , we want to focus on ONLY give loan to ppl LIKLEY to pay back -&gt; emphasize on Recall -&gt; </a:t>
            </a:r>
            <a:r>
              <a:rPr lang="en-US" dirty="0" err="1"/>
              <a:t>Fbeta</a:t>
            </a:r>
            <a:r>
              <a:rPr lang="en-US" dirty="0"/>
              <a:t> 2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08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2018 -2020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financial </a:t>
            </a:r>
            <a:r>
              <a:rPr lang="en-US" dirty="0" err="1"/>
              <a:t>cirsis</a:t>
            </a:r>
            <a:r>
              <a:rPr lang="en-US" dirty="0"/>
              <a:t>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19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80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Charged Off -&gt; </a:t>
            </a:r>
            <a:r>
              <a:rPr lang="en-US" dirty="0" err="1"/>
              <a:t>Postitve</a:t>
            </a:r>
            <a:r>
              <a:rPr lang="en-US" dirty="0"/>
              <a:t> cases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imbalance : 1 to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47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42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take out Financial Pro features – see how my model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 on income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6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23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2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8" r:id="rId7"/>
    <p:sldLayoutId id="2147483670" r:id="rId8"/>
    <p:sldLayoutId id="2147483671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side-view-business-man-calculating-finance-numbers_1162112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Loan Repayment  </a:t>
            </a:r>
            <a:r>
              <a:rPr lang="en" dirty="0">
                <a:solidFill>
                  <a:srgbClr val="4A8CFF"/>
                </a:solidFill>
              </a:rPr>
              <a:t>Prediction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Sabrina Yang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You could enter a subtitle</a:t>
            </a:r>
            <a:endParaRPr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 here if you need 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6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 1 -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0.4295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32,138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6,956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5,654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4,453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5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 4 -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0.5323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25,703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13,391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3,694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6,413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6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 6 -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0.5325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25,453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13,641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3,662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6,445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7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1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1 -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0.578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22,264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16,830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2,613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7,494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4 -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0.585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21,113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17,981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2,358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7,749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5 -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0.589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21,037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18,057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2,289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7,818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9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425061" y="16860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</a:t>
            </a:r>
            <a:br>
              <a:rPr lang="en" dirty="0"/>
            </a:br>
            <a:r>
              <a:rPr lang="en" dirty="0"/>
              <a:t>Importance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5BEF7-D3F6-48EA-AF6F-781C0017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38" y="240968"/>
            <a:ext cx="4903456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23;p34">
            <a:extLst>
              <a:ext uri="{FF2B5EF4-FFF2-40B4-BE49-F238E27FC236}">
                <a16:creationId xmlns:a16="http://schemas.microsoft.com/office/drawing/2014/main" id="{077B57AA-C3C9-4E89-898E-D3E1D288DBB6}"/>
              </a:ext>
            </a:extLst>
          </p:cNvPr>
          <p:cNvSpPr txBox="1">
            <a:spLocks/>
          </p:cNvSpPr>
          <p:nvPr/>
        </p:nvSpPr>
        <p:spPr>
          <a:xfrm>
            <a:off x="418419" y="2661442"/>
            <a:ext cx="3860742" cy="3049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Google Shape;582;p57">
            <a:extLst>
              <a:ext uri="{FF2B5EF4-FFF2-40B4-BE49-F238E27FC236}">
                <a16:creationId xmlns:a16="http://schemas.microsoft.com/office/drawing/2014/main" id="{3D395D21-715E-864C-B804-3F1A11EEA1BB}"/>
              </a:ext>
            </a:extLst>
          </p:cNvPr>
          <p:cNvSpPr txBox="1"/>
          <p:nvPr/>
        </p:nvSpPr>
        <p:spPr>
          <a:xfrm>
            <a:off x="232555" y="1657865"/>
            <a:ext cx="30621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60 mons &gt; 30 mons</a:t>
            </a:r>
          </a:p>
        </p:txBody>
      </p:sp>
      <p:sp>
        <p:nvSpPr>
          <p:cNvPr id="7" name="Google Shape;574;p57">
            <a:extLst>
              <a:ext uri="{FF2B5EF4-FFF2-40B4-BE49-F238E27FC236}">
                <a16:creationId xmlns:a16="http://schemas.microsoft.com/office/drawing/2014/main" id="{8B903757-5BC2-6448-96CB-D1382CE7008B}"/>
              </a:ext>
            </a:extLst>
          </p:cNvPr>
          <p:cNvSpPr txBox="1"/>
          <p:nvPr/>
        </p:nvSpPr>
        <p:spPr>
          <a:xfrm>
            <a:off x="232555" y="2571750"/>
            <a:ext cx="3733500" cy="182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Montserrat"/>
              </a:rPr>
              <a:t>Home ownership </a:t>
            </a:r>
            <a:r>
              <a:rPr lang="en-US" dirty="0">
                <a:latin typeface="Montserrat"/>
              </a:rPr>
              <a:t>: RENT &gt; OWN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Inquiry in last 6 months</a:t>
            </a:r>
          </a:p>
          <a:p>
            <a:endParaRPr lang="en-US" b="1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Installment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State</a:t>
            </a:r>
            <a:r>
              <a:rPr lang="en-US" dirty="0">
                <a:latin typeface="Montserrat"/>
              </a:rPr>
              <a:t>: West &gt; South &gt; North East</a:t>
            </a:r>
            <a:endParaRPr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9955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7B02-1EF8-4532-9B71-FD9E6D773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2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with </a:t>
            </a:r>
            <a:r>
              <a:rPr lang="en" dirty="0">
                <a:solidFill>
                  <a:srgbClr val="FF0000"/>
                </a:solidFill>
              </a:rPr>
              <a:t>Fin Pro </a:t>
            </a:r>
            <a:r>
              <a:rPr lang="en" dirty="0"/>
              <a:t>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0.915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36,956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2,138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561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9,546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4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308183" y="156631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</a:t>
            </a:r>
            <a:br>
              <a:rPr lang="en" dirty="0"/>
            </a:br>
            <a:r>
              <a:rPr lang="en" dirty="0"/>
              <a:t>Importance</a:t>
            </a:r>
            <a:endParaRPr dirty="0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0EAA7B-EA80-7647-A9DA-1AF0E864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53" y="116581"/>
            <a:ext cx="5321047" cy="5026919"/>
          </a:xfrm>
          <a:prstGeom prst="rect">
            <a:avLst/>
          </a:prstGeom>
        </p:spPr>
      </p:pic>
      <p:sp>
        <p:nvSpPr>
          <p:cNvPr id="11" name="Google Shape;582;p57">
            <a:extLst>
              <a:ext uri="{FF2B5EF4-FFF2-40B4-BE49-F238E27FC236}">
                <a16:creationId xmlns:a16="http://schemas.microsoft.com/office/drawing/2014/main" id="{9333D171-D7FE-5A42-B36F-E12F3571283F}"/>
              </a:ext>
            </a:extLst>
          </p:cNvPr>
          <p:cNvSpPr txBox="1"/>
          <p:nvPr/>
        </p:nvSpPr>
        <p:spPr>
          <a:xfrm>
            <a:off x="232555" y="1657865"/>
            <a:ext cx="30621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 FICO score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 x important!</a:t>
            </a:r>
          </a:p>
        </p:txBody>
      </p:sp>
      <p:sp>
        <p:nvSpPr>
          <p:cNvPr id="12" name="Google Shape;574;p57">
            <a:extLst>
              <a:ext uri="{FF2B5EF4-FFF2-40B4-BE49-F238E27FC236}">
                <a16:creationId xmlns:a16="http://schemas.microsoft.com/office/drawing/2014/main" id="{1D47BDD4-D93D-634C-A8E8-74126180A8E6}"/>
              </a:ext>
            </a:extLst>
          </p:cNvPr>
          <p:cNvSpPr txBox="1"/>
          <p:nvPr/>
        </p:nvSpPr>
        <p:spPr>
          <a:xfrm>
            <a:off x="136303" y="2413191"/>
            <a:ext cx="3733500" cy="261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latin typeface="Montserrat"/>
              <a:sym typeface="Montserrat"/>
            </a:endParaRPr>
          </a:p>
          <a:p>
            <a:r>
              <a:rPr lang="en-US" b="1" dirty="0">
                <a:latin typeface="Montserrat"/>
              </a:rPr>
              <a:t>Application Type</a:t>
            </a:r>
            <a:r>
              <a:rPr lang="en-US" dirty="0">
                <a:latin typeface="Montserrat"/>
              </a:rPr>
              <a:t>: Joint &gt; Individual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Sub grade:              </a:t>
            </a:r>
            <a:r>
              <a:rPr lang="en-US" dirty="0">
                <a:latin typeface="Montserrat"/>
              </a:rPr>
              <a:t>D2</a:t>
            </a:r>
          </a:p>
          <a:p>
            <a:endParaRPr lang="en-US" dirty="0">
              <a:latin typeface="Montserrat"/>
            </a:endParaRPr>
          </a:p>
          <a:p>
            <a:endParaRPr lang="en-US" b="1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Difference from our last model</a:t>
            </a:r>
          </a:p>
          <a:p>
            <a:endParaRPr lang="en-US" b="1" dirty="0">
              <a:latin typeface="Montserrat"/>
            </a:endParaRPr>
          </a:p>
          <a:p>
            <a:r>
              <a:rPr lang="en-US" dirty="0">
                <a:latin typeface="Montserrat"/>
              </a:rPr>
              <a:t>Term </a:t>
            </a:r>
          </a:p>
          <a:p>
            <a:r>
              <a:rPr lang="en-US" dirty="0">
                <a:latin typeface="Montserrat"/>
              </a:rPr>
              <a:t>Home Ownership: OWN &gt; RENT</a:t>
            </a:r>
          </a:p>
          <a:p>
            <a:endParaRPr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3644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Suggestion</a:t>
            </a:r>
            <a:endParaRPr dirty="0"/>
          </a:p>
        </p:txBody>
      </p:sp>
      <p:grpSp>
        <p:nvGrpSpPr>
          <p:cNvPr id="268" name="Google Shape;268;p38"/>
          <p:cNvGrpSpPr/>
          <p:nvPr/>
        </p:nvGrpSpPr>
        <p:grpSpPr>
          <a:xfrm>
            <a:off x="3237103" y="1771362"/>
            <a:ext cx="2732524" cy="2534329"/>
            <a:chOff x="1617750" y="1930125"/>
            <a:chExt cx="2269350" cy="2104750"/>
          </a:xfrm>
        </p:grpSpPr>
        <p:sp>
          <p:nvSpPr>
            <p:cNvPr id="269" name="Google Shape;269;p38"/>
            <p:cNvSpPr/>
            <p:nvPr/>
          </p:nvSpPr>
          <p:spPr>
            <a:xfrm>
              <a:off x="1617750" y="1930125"/>
              <a:ext cx="1134975" cy="1269225"/>
            </a:xfrm>
            <a:custGeom>
              <a:avLst/>
              <a:gdLst/>
              <a:ahLst/>
              <a:cxnLst/>
              <a:rect l="l" t="t" r="r" b="b"/>
              <a:pathLst>
                <a:path w="45399" h="50769" extrusionOk="0">
                  <a:moveTo>
                    <a:pt x="25575" y="1"/>
                  </a:moveTo>
                  <a:cubicBezTo>
                    <a:pt x="11442" y="1"/>
                    <a:pt x="0" y="11443"/>
                    <a:pt x="0" y="25575"/>
                  </a:cubicBezTo>
                  <a:cubicBezTo>
                    <a:pt x="0" y="38208"/>
                    <a:pt x="9156" y="48685"/>
                    <a:pt x="21194" y="50769"/>
                  </a:cubicBezTo>
                  <a:cubicBezTo>
                    <a:pt x="24063" y="41911"/>
                    <a:pt x="31600" y="35184"/>
                    <a:pt x="40898" y="33493"/>
                  </a:cubicBezTo>
                  <a:cubicBezTo>
                    <a:pt x="40077" y="30993"/>
                    <a:pt x="39648" y="28337"/>
                    <a:pt x="39648" y="25575"/>
                  </a:cubicBezTo>
                  <a:cubicBezTo>
                    <a:pt x="39648" y="19455"/>
                    <a:pt x="41803" y="13824"/>
                    <a:pt x="45399" y="9418"/>
                  </a:cubicBezTo>
                  <a:cubicBezTo>
                    <a:pt x="40708" y="3680"/>
                    <a:pt x="33564" y="1"/>
                    <a:pt x="25575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752125" y="1930125"/>
              <a:ext cx="1134975" cy="1268050"/>
            </a:xfrm>
            <a:custGeom>
              <a:avLst/>
              <a:gdLst/>
              <a:ahLst/>
              <a:cxnLst/>
              <a:rect l="l" t="t" r="r" b="b"/>
              <a:pathLst>
                <a:path w="45399" h="50722" extrusionOk="0">
                  <a:moveTo>
                    <a:pt x="19824" y="1"/>
                  </a:moveTo>
                  <a:cubicBezTo>
                    <a:pt x="11835" y="1"/>
                    <a:pt x="4691" y="3680"/>
                    <a:pt x="0" y="9418"/>
                  </a:cubicBezTo>
                  <a:cubicBezTo>
                    <a:pt x="3596" y="13824"/>
                    <a:pt x="5751" y="19444"/>
                    <a:pt x="5751" y="25575"/>
                  </a:cubicBezTo>
                  <a:cubicBezTo>
                    <a:pt x="5751" y="28326"/>
                    <a:pt x="5322" y="30957"/>
                    <a:pt x="4513" y="33445"/>
                  </a:cubicBezTo>
                  <a:cubicBezTo>
                    <a:pt x="13919" y="35064"/>
                    <a:pt x="21574" y="41815"/>
                    <a:pt x="24456" y="50721"/>
                  </a:cubicBezTo>
                  <a:cubicBezTo>
                    <a:pt x="36374" y="48530"/>
                    <a:pt x="45399" y="38101"/>
                    <a:pt x="45399" y="25575"/>
                  </a:cubicBezTo>
                  <a:cubicBezTo>
                    <a:pt x="45399" y="11443"/>
                    <a:pt x="33957" y="1"/>
                    <a:pt x="1982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608650" y="2165575"/>
              <a:ext cx="287250" cy="601875"/>
            </a:xfrm>
            <a:custGeom>
              <a:avLst/>
              <a:gdLst/>
              <a:ahLst/>
              <a:cxnLst/>
              <a:rect l="l" t="t" r="r" b="b"/>
              <a:pathLst>
                <a:path w="11490" h="24075" extrusionOk="0">
                  <a:moveTo>
                    <a:pt x="5739" y="0"/>
                  </a:moveTo>
                  <a:cubicBezTo>
                    <a:pt x="2155" y="4406"/>
                    <a:pt x="0" y="10026"/>
                    <a:pt x="0" y="16157"/>
                  </a:cubicBezTo>
                  <a:cubicBezTo>
                    <a:pt x="12" y="18908"/>
                    <a:pt x="465" y="21575"/>
                    <a:pt x="1262" y="24075"/>
                  </a:cubicBezTo>
                  <a:cubicBezTo>
                    <a:pt x="2763" y="23801"/>
                    <a:pt x="4310" y="23658"/>
                    <a:pt x="5894" y="23658"/>
                  </a:cubicBezTo>
                  <a:cubicBezTo>
                    <a:pt x="7382" y="23658"/>
                    <a:pt x="8835" y="23789"/>
                    <a:pt x="10252" y="24027"/>
                  </a:cubicBezTo>
                  <a:cubicBezTo>
                    <a:pt x="11061" y="21539"/>
                    <a:pt x="11490" y="18908"/>
                    <a:pt x="11490" y="16157"/>
                  </a:cubicBezTo>
                  <a:cubicBezTo>
                    <a:pt x="11490" y="10037"/>
                    <a:pt x="9335" y="4406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116925" y="2972825"/>
              <a:ext cx="1278150" cy="1062050"/>
            </a:xfrm>
            <a:custGeom>
              <a:avLst/>
              <a:gdLst/>
              <a:ahLst/>
              <a:cxnLst/>
              <a:rect l="l" t="t" r="r" b="b"/>
              <a:pathLst>
                <a:path w="51126" h="42482" extrusionOk="0">
                  <a:moveTo>
                    <a:pt x="25432" y="0"/>
                  </a:moveTo>
                  <a:cubicBezTo>
                    <a:pt x="20741" y="5739"/>
                    <a:pt x="13597" y="9418"/>
                    <a:pt x="5596" y="9418"/>
                  </a:cubicBezTo>
                  <a:cubicBezTo>
                    <a:pt x="4108" y="9418"/>
                    <a:pt x="2655" y="9275"/>
                    <a:pt x="1239" y="9037"/>
                  </a:cubicBezTo>
                  <a:cubicBezTo>
                    <a:pt x="441" y="11525"/>
                    <a:pt x="0" y="14157"/>
                    <a:pt x="0" y="16919"/>
                  </a:cubicBezTo>
                  <a:cubicBezTo>
                    <a:pt x="0" y="31040"/>
                    <a:pt x="11454" y="42482"/>
                    <a:pt x="25575" y="42482"/>
                  </a:cubicBezTo>
                  <a:cubicBezTo>
                    <a:pt x="39696" y="42482"/>
                    <a:pt x="51126" y="31040"/>
                    <a:pt x="51126" y="16919"/>
                  </a:cubicBezTo>
                  <a:cubicBezTo>
                    <a:pt x="51126" y="14145"/>
                    <a:pt x="50685" y="11490"/>
                    <a:pt x="49876" y="9001"/>
                  </a:cubicBezTo>
                  <a:cubicBezTo>
                    <a:pt x="48375" y="9263"/>
                    <a:pt x="46828" y="9418"/>
                    <a:pt x="45256" y="9418"/>
                  </a:cubicBezTo>
                  <a:cubicBezTo>
                    <a:pt x="37243" y="9418"/>
                    <a:pt x="30111" y="5751"/>
                    <a:pt x="2543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147575" y="2766850"/>
              <a:ext cx="605150" cy="441425"/>
            </a:xfrm>
            <a:custGeom>
              <a:avLst/>
              <a:gdLst/>
              <a:ahLst/>
              <a:cxnLst/>
              <a:rect l="l" t="t" r="r" b="b"/>
              <a:pathLst>
                <a:path w="24206" h="17657" extrusionOk="0">
                  <a:moveTo>
                    <a:pt x="19705" y="0"/>
                  </a:moveTo>
                  <a:cubicBezTo>
                    <a:pt x="10407" y="1703"/>
                    <a:pt x="2858" y="8442"/>
                    <a:pt x="1" y="17288"/>
                  </a:cubicBezTo>
                  <a:cubicBezTo>
                    <a:pt x="1417" y="17526"/>
                    <a:pt x="2870" y="17657"/>
                    <a:pt x="4358" y="17657"/>
                  </a:cubicBezTo>
                  <a:cubicBezTo>
                    <a:pt x="12371" y="17657"/>
                    <a:pt x="19515" y="13990"/>
                    <a:pt x="24206" y="8239"/>
                  </a:cubicBezTo>
                  <a:cubicBezTo>
                    <a:pt x="22230" y="5822"/>
                    <a:pt x="20706" y="3036"/>
                    <a:pt x="197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752125" y="2766250"/>
              <a:ext cx="611400" cy="442325"/>
            </a:xfrm>
            <a:custGeom>
              <a:avLst/>
              <a:gdLst/>
              <a:ahLst/>
              <a:cxnLst/>
              <a:rect l="l" t="t" r="r" b="b"/>
              <a:pathLst>
                <a:path w="24456" h="17693" extrusionOk="0">
                  <a:moveTo>
                    <a:pt x="4513" y="0"/>
                  </a:moveTo>
                  <a:cubicBezTo>
                    <a:pt x="3536" y="3048"/>
                    <a:pt x="1989" y="5846"/>
                    <a:pt x="0" y="8275"/>
                  </a:cubicBezTo>
                  <a:cubicBezTo>
                    <a:pt x="4691" y="14014"/>
                    <a:pt x="11835" y="17693"/>
                    <a:pt x="19824" y="17693"/>
                  </a:cubicBezTo>
                  <a:cubicBezTo>
                    <a:pt x="21408" y="17693"/>
                    <a:pt x="22955" y="17538"/>
                    <a:pt x="24456" y="17276"/>
                  </a:cubicBezTo>
                  <a:cubicBezTo>
                    <a:pt x="21574" y="8358"/>
                    <a:pt x="13919" y="1608"/>
                    <a:pt x="451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640200" y="2757025"/>
              <a:ext cx="225050" cy="216125"/>
            </a:xfrm>
            <a:custGeom>
              <a:avLst/>
              <a:gdLst/>
              <a:ahLst/>
              <a:cxnLst/>
              <a:rect l="l" t="t" r="r" b="b"/>
              <a:pathLst>
                <a:path w="9002" h="8645" extrusionOk="0">
                  <a:moveTo>
                    <a:pt x="4644" y="0"/>
                  </a:moveTo>
                  <a:cubicBezTo>
                    <a:pt x="3048" y="0"/>
                    <a:pt x="1501" y="131"/>
                    <a:pt x="0" y="417"/>
                  </a:cubicBezTo>
                  <a:cubicBezTo>
                    <a:pt x="989" y="3453"/>
                    <a:pt x="2513" y="6215"/>
                    <a:pt x="4501" y="8644"/>
                  </a:cubicBezTo>
                  <a:cubicBezTo>
                    <a:pt x="6477" y="6215"/>
                    <a:pt x="8013" y="3417"/>
                    <a:pt x="9002" y="369"/>
                  </a:cubicBezTo>
                  <a:cubicBezTo>
                    <a:pt x="7597" y="131"/>
                    <a:pt x="6132" y="0"/>
                    <a:pt x="46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8"/>
          <p:cNvSpPr txBox="1">
            <a:spLocks noGrp="1"/>
          </p:cNvSpPr>
          <p:nvPr>
            <p:ph type="subTitle" idx="4294967295"/>
          </p:nvPr>
        </p:nvSpPr>
        <p:spPr>
          <a:xfrm>
            <a:off x="1008290" y="1858664"/>
            <a:ext cx="2351553" cy="106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" dirty="0" err="1">
                <a:solidFill>
                  <a:schemeClr val="accent1"/>
                </a:solidFill>
              </a:rPr>
              <a:t>st</a:t>
            </a:r>
            <a:r>
              <a:rPr lang="en" dirty="0">
                <a:solidFill>
                  <a:schemeClr val="accent1"/>
                </a:solidFill>
              </a:rPr>
              <a:t> FICO score (high)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4294967295"/>
          </p:nvPr>
        </p:nvSpPr>
        <p:spPr>
          <a:xfrm>
            <a:off x="939395" y="3461984"/>
            <a:ext cx="3156006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Application Type </a:t>
            </a:r>
            <a:r>
              <a:rPr lang="en-US" dirty="0">
                <a:solidFill>
                  <a:schemeClr val="accent1"/>
                </a:solidFill>
              </a:rPr>
              <a:t>(Individual)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4294967295"/>
          </p:nvPr>
        </p:nvSpPr>
        <p:spPr>
          <a:xfrm>
            <a:off x="6104396" y="1808101"/>
            <a:ext cx="2200831" cy="845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Loan Amount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Term (36m)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79" name="Google Shape;279;p38"/>
          <p:cNvCxnSpPr/>
          <p:nvPr/>
        </p:nvCxnSpPr>
        <p:spPr>
          <a:xfrm>
            <a:off x="4617800" y="2826500"/>
            <a:ext cx="1453500" cy="72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" name="Google Shape;280;p38"/>
          <p:cNvSpPr txBox="1">
            <a:spLocks noGrp="1"/>
          </p:cNvSpPr>
          <p:nvPr>
            <p:ph type="subTitle" idx="4294967295"/>
          </p:nvPr>
        </p:nvSpPr>
        <p:spPr>
          <a:xfrm>
            <a:off x="6156820" y="3461984"/>
            <a:ext cx="2261700" cy="106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Good borrower!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255775"/>
            <a:ext cx="6269917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Tune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XGBoost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 more (computationally expensive)</a:t>
            </a:r>
          </a:p>
          <a:p>
            <a:pPr marR="50800" lvl="1">
              <a:buFont typeface="Montserrat"/>
              <a:buChar char="●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early_stopping_rounds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>
              <a:buFont typeface="Montserrat"/>
              <a:buChar char="●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colsample_by_tree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compare my improved model with Fin PRO features</a:t>
            </a: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Included more data points</a:t>
            </a:r>
          </a:p>
          <a:p>
            <a:pPr marR="50800" lvl="1"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keep null vales for Random Forest/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XGBoost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Size matters - parameters will be different too</a:t>
            </a:r>
            <a:endParaRPr lang="en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865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310532" y="99251"/>
            <a:ext cx="4900766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5D30D-18FC-9D45-85C5-54D3A3CC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96" y="1437551"/>
            <a:ext cx="4608778" cy="3441748"/>
          </a:xfrm>
          <a:prstGeom prst="rect">
            <a:avLst/>
          </a:prstGeom>
        </p:spPr>
      </p:pic>
      <p:sp>
        <p:nvSpPr>
          <p:cNvPr id="4" name="Google Shape;649;p62">
            <a:extLst>
              <a:ext uri="{FF2B5EF4-FFF2-40B4-BE49-F238E27FC236}">
                <a16:creationId xmlns:a16="http://schemas.microsoft.com/office/drawing/2014/main" id="{3ADDF27A-A43C-3944-B591-1EEDB180C6C8}"/>
              </a:ext>
            </a:extLst>
          </p:cNvPr>
          <p:cNvSpPr txBox="1"/>
          <p:nvPr/>
        </p:nvSpPr>
        <p:spPr>
          <a:xfrm>
            <a:off x="3834560" y="647776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                     Employment</a:t>
            </a:r>
            <a:r>
              <a:rPr lang="en-CA" sz="2800" dirty="0">
                <a:solidFill>
                  <a:schemeClr val="accent2"/>
                </a:solidFill>
              </a:rPr>
              <a:t> </a:t>
            </a:r>
            <a:r>
              <a:rPr lang="en-CA" dirty="0"/>
              <a:t>Length</a:t>
            </a:r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Borrower Characteristics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Loan Traits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99232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Financial Background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386457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Ratings andScores</a:t>
            </a:r>
            <a:endParaRPr sz="1400" b="1" dirty="0">
              <a:solidFill>
                <a:schemeClr val="lt1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346E690-0808-DC41-A933-425FC07C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72" y="1186901"/>
            <a:ext cx="7438953" cy="35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1"/>
                </a:solidFill>
              </a:rPr>
              <a:t>Tools: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klearn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 </a:t>
            </a:r>
            <a:r>
              <a:rPr lang="en" dirty="0">
                <a:uFill>
                  <a:noFill/>
                </a:uFill>
              </a:rPr>
              <a:t>– LogisticRegression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RandomForestClassifier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GridSearchCV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Fbeta_score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Confusion_matrix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Classification_report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Xgboost</a:t>
            </a:r>
            <a:r>
              <a:rPr lang="en-CA" dirty="0">
                <a:uFill>
                  <a:noFill/>
                </a:uFill>
              </a:rPr>
              <a:t> - </a:t>
            </a:r>
            <a:r>
              <a:rPr lang="en-CA" dirty="0" err="1">
                <a:uFill>
                  <a:noFill/>
                </a:uFill>
              </a:rPr>
              <a:t>XGBClassifier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Numpy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>
                <a:uFill>
                  <a:noFill/>
                </a:uFill>
              </a:rPr>
              <a:t>Pandas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29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Repayment Prediction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 whether a borrower will repay their loan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799" y="1858878"/>
            <a:ext cx="271934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Lending institution receives the principal + interest = PROFIT!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06227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Only invest on the loan is most likely to pay back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5629496" y="2868777"/>
            <a:ext cx="245348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405450" y="3247423"/>
            <a:ext cx="2719344" cy="818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/>
              <a:t>Loan Status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Charged Off       Fully Paid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2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CA" dirty="0"/>
              <a:t>a</a:t>
            </a:r>
            <a:r>
              <a:rPr lang="en" dirty="0"/>
              <a:t>ta Source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8179D-1263-4FCB-BCEA-9A54C98A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1" y="1124989"/>
            <a:ext cx="6271832" cy="3686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16CE47-84EA-4536-9752-364D7A625E3D}"/>
              </a:ext>
            </a:extLst>
          </p:cNvPr>
          <p:cNvSpPr/>
          <p:nvPr/>
        </p:nvSpPr>
        <p:spPr>
          <a:xfrm>
            <a:off x="6732536" y="1195100"/>
            <a:ext cx="2118005" cy="1237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ysClr val="windowText" lastClr="000000"/>
                </a:solidFill>
              </a:rPr>
              <a:t>Kaggle.com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2.9M Datapoints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140+ Features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 Years of Data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A1F7ED-46E0-4CF4-821F-BD10BB0B3EFA}"/>
              </a:ext>
            </a:extLst>
          </p:cNvPr>
          <p:cNvSpPr/>
          <p:nvPr/>
        </p:nvSpPr>
        <p:spPr>
          <a:xfrm>
            <a:off x="6732536" y="3512996"/>
            <a:ext cx="2118005" cy="1237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246K Datapoints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28 Features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 Years of Data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2416AAC-08EE-44F9-A6F0-2758151F25D8}"/>
              </a:ext>
            </a:extLst>
          </p:cNvPr>
          <p:cNvSpPr/>
          <p:nvPr/>
        </p:nvSpPr>
        <p:spPr>
          <a:xfrm>
            <a:off x="6840987" y="2615608"/>
            <a:ext cx="1901102" cy="714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9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Classification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77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1967333" y="31466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79%</a:t>
            </a:r>
            <a:endParaRPr dirty="0"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1"/>
          </p:nvPr>
        </p:nvSpPr>
        <p:spPr>
          <a:xfrm>
            <a:off x="1967333" y="37175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Fully Paid</a:t>
            </a:r>
            <a:endParaRPr sz="1800" dirty="0"/>
          </a:p>
        </p:txBody>
      </p:sp>
      <p:sp>
        <p:nvSpPr>
          <p:cNvPr id="545" name="Google Shape;545;p55"/>
          <p:cNvSpPr txBox="1">
            <a:spLocks noGrp="1"/>
          </p:cNvSpPr>
          <p:nvPr>
            <p:ph type="title" idx="2"/>
          </p:nvPr>
        </p:nvSpPr>
        <p:spPr>
          <a:xfrm>
            <a:off x="4724945" y="31466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21%</a:t>
            </a:r>
            <a:endParaRPr dirty="0"/>
          </a:p>
        </p:txBody>
      </p:sp>
      <p:sp>
        <p:nvSpPr>
          <p:cNvPr id="546" name="Google Shape;546;p55"/>
          <p:cNvSpPr txBox="1">
            <a:spLocks noGrp="1"/>
          </p:cNvSpPr>
          <p:nvPr>
            <p:ph type="subTitle" idx="3"/>
          </p:nvPr>
        </p:nvSpPr>
        <p:spPr>
          <a:xfrm>
            <a:off x="4724945" y="37175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Charged Off</a:t>
            </a:r>
            <a:endParaRPr sz="1800" dirty="0"/>
          </a:p>
        </p:txBody>
      </p:sp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550" name="Google Shape;550;p55"/>
          <p:cNvSpPr/>
          <p:nvPr/>
        </p:nvSpPr>
        <p:spPr>
          <a:xfrm>
            <a:off x="2445533" y="1923844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2445533" y="1923844"/>
            <a:ext cx="1090200" cy="1090200"/>
          </a:xfrm>
          <a:prstGeom prst="blockArc">
            <a:avLst>
              <a:gd name="adj1" fmla="val 10279754"/>
              <a:gd name="adj2" fmla="val 5272864"/>
              <a:gd name="adj3" fmla="val 1582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85F66-8A8E-44A4-BD9B-B2B5EE7E40B5}"/>
              </a:ext>
            </a:extLst>
          </p:cNvPr>
          <p:cNvSpPr txBox="1"/>
          <p:nvPr/>
        </p:nvSpPr>
        <p:spPr>
          <a:xfrm>
            <a:off x="717800" y="1251198"/>
            <a:ext cx="8680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Predict whether a loan status will be Charged Off or Fully Paid</a:t>
            </a:r>
            <a:endParaRPr lang="en-CA" sz="2000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5" name="Google Shape;550;p55">
            <a:extLst>
              <a:ext uri="{FF2B5EF4-FFF2-40B4-BE49-F238E27FC236}">
                <a16:creationId xmlns:a16="http://schemas.microsoft.com/office/drawing/2014/main" id="{C402EE40-D158-40A0-AD50-D1FF556BBADB}"/>
              </a:ext>
            </a:extLst>
          </p:cNvPr>
          <p:cNvSpPr/>
          <p:nvPr/>
        </p:nvSpPr>
        <p:spPr>
          <a:xfrm>
            <a:off x="5231263" y="1923844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51;p55">
            <a:extLst>
              <a:ext uri="{FF2B5EF4-FFF2-40B4-BE49-F238E27FC236}">
                <a16:creationId xmlns:a16="http://schemas.microsoft.com/office/drawing/2014/main" id="{8DB7153E-A279-41D2-847F-F097BDC8FA2C}"/>
              </a:ext>
            </a:extLst>
          </p:cNvPr>
          <p:cNvSpPr/>
          <p:nvPr/>
        </p:nvSpPr>
        <p:spPr>
          <a:xfrm>
            <a:off x="5231263" y="1923844"/>
            <a:ext cx="1090200" cy="1090200"/>
          </a:xfrm>
          <a:prstGeom prst="blockArc">
            <a:avLst>
              <a:gd name="adj1" fmla="val 11013103"/>
              <a:gd name="adj2" fmla="val 16252942"/>
              <a:gd name="adj3" fmla="val 186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Features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Borrower Characteristics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Loan Traits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99232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Financial Background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386457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Ratings and Scores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2015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30402" y="2083827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0" name="Google Shape;440;p46"/>
          <p:cNvSpPr/>
          <p:nvPr/>
        </p:nvSpPr>
        <p:spPr>
          <a:xfrm>
            <a:off x="26180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3097259" y="1318775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solidFill>
                  <a:schemeClr val="accent2"/>
                </a:solidFill>
              </a:rPr>
              <a:t>Employment Length</a:t>
            </a: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4803800" y="1318775"/>
            <a:ext cx="114618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Address State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4294967295"/>
          </p:nvPr>
        </p:nvSpPr>
        <p:spPr>
          <a:xfrm>
            <a:off x="6092905" y="1331264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Home Ownership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2804000" y="2191025"/>
            <a:ext cx="925901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Amount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294967295"/>
          </p:nvPr>
        </p:nvSpPr>
        <p:spPr>
          <a:xfrm>
            <a:off x="3881734" y="2198427"/>
            <a:ext cx="130385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Purpose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4294967295"/>
          </p:nvPr>
        </p:nvSpPr>
        <p:spPr>
          <a:xfrm>
            <a:off x="4954033" y="2202070"/>
            <a:ext cx="1099134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Interest Rate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294967295"/>
          </p:nvPr>
        </p:nvSpPr>
        <p:spPr>
          <a:xfrm>
            <a:off x="2760924" y="3068132"/>
            <a:ext cx="204287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Annual Income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063275"/>
            <a:ext cx="23085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Debt to Income Ratio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4294967295"/>
          </p:nvPr>
        </p:nvSpPr>
        <p:spPr>
          <a:xfrm>
            <a:off x="3087737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FICO Score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Lending Club Loan Grade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25" name="Google Shape;446;p46">
            <a:extLst>
              <a:ext uri="{FF2B5EF4-FFF2-40B4-BE49-F238E27FC236}">
                <a16:creationId xmlns:a16="http://schemas.microsoft.com/office/drawing/2014/main" id="{3E9DDE7C-AC63-4DC2-8FB4-71B28F8070DA}"/>
              </a:ext>
            </a:extLst>
          </p:cNvPr>
          <p:cNvSpPr txBox="1">
            <a:spLocks/>
          </p:cNvSpPr>
          <p:nvPr/>
        </p:nvSpPr>
        <p:spPr>
          <a:xfrm>
            <a:off x="5952235" y="2182025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Installments</a:t>
            </a:r>
          </a:p>
        </p:txBody>
      </p:sp>
      <p:sp>
        <p:nvSpPr>
          <p:cNvPr id="26" name="Google Shape;446;p46">
            <a:extLst>
              <a:ext uri="{FF2B5EF4-FFF2-40B4-BE49-F238E27FC236}">
                <a16:creationId xmlns:a16="http://schemas.microsoft.com/office/drawing/2014/main" id="{D1E1D48A-97C3-47A7-A7D4-7378CCA117CE}"/>
              </a:ext>
            </a:extLst>
          </p:cNvPr>
          <p:cNvSpPr txBox="1">
            <a:spLocks/>
          </p:cNvSpPr>
          <p:nvPr/>
        </p:nvSpPr>
        <p:spPr>
          <a:xfrm>
            <a:off x="7407918" y="2189697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27110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Features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Borrower Characteristics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Loan Traits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99232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Financial Background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386457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Ratings and Scores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2015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069701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0" name="Google Shape;440;p46"/>
          <p:cNvSpPr/>
          <p:nvPr/>
        </p:nvSpPr>
        <p:spPr>
          <a:xfrm>
            <a:off x="26180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3097259" y="1318775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solidFill>
                  <a:schemeClr val="accent2"/>
                </a:solidFill>
              </a:rPr>
              <a:t>Employment Length</a:t>
            </a: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4803800" y="1318775"/>
            <a:ext cx="114618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Address State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4294967295"/>
          </p:nvPr>
        </p:nvSpPr>
        <p:spPr>
          <a:xfrm>
            <a:off x="6092905" y="1327999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Home Ownership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2804000" y="2191025"/>
            <a:ext cx="925901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Amount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294967295"/>
          </p:nvPr>
        </p:nvSpPr>
        <p:spPr>
          <a:xfrm>
            <a:off x="3881734" y="2198427"/>
            <a:ext cx="130385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Purpose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4294967295"/>
          </p:nvPr>
        </p:nvSpPr>
        <p:spPr>
          <a:xfrm>
            <a:off x="4954033" y="2202070"/>
            <a:ext cx="1099134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Interest Rate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294967295"/>
          </p:nvPr>
        </p:nvSpPr>
        <p:spPr>
          <a:xfrm>
            <a:off x="2760924" y="3068132"/>
            <a:ext cx="204287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Annual Income  </a:t>
            </a:r>
            <a:r>
              <a:rPr lang="en" sz="1400" b="1" dirty="0">
                <a:solidFill>
                  <a:schemeClr val="accent2"/>
                </a:solidFill>
              </a:rPr>
              <a:t>(log)</a:t>
            </a:r>
            <a:endParaRPr sz="1400" b="1" dirty="0">
              <a:solidFill>
                <a:schemeClr val="accent2"/>
              </a:solidFill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063275"/>
            <a:ext cx="23085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Debt to Income Ratio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4294967295"/>
          </p:nvPr>
        </p:nvSpPr>
        <p:spPr>
          <a:xfrm>
            <a:off x="3087737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bg1"/>
                </a:solidFill>
              </a:rPr>
              <a:t>FICO Score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bg1"/>
                </a:solidFill>
              </a:rPr>
              <a:t>Lending Club Loan Grade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5" name="Google Shape;446;p46">
            <a:extLst>
              <a:ext uri="{FF2B5EF4-FFF2-40B4-BE49-F238E27FC236}">
                <a16:creationId xmlns:a16="http://schemas.microsoft.com/office/drawing/2014/main" id="{3E9DDE7C-AC63-4DC2-8FB4-71B28F8070DA}"/>
              </a:ext>
            </a:extLst>
          </p:cNvPr>
          <p:cNvSpPr txBox="1">
            <a:spLocks/>
          </p:cNvSpPr>
          <p:nvPr/>
        </p:nvSpPr>
        <p:spPr>
          <a:xfrm>
            <a:off x="5952235" y="2182025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Installments</a:t>
            </a:r>
          </a:p>
        </p:txBody>
      </p:sp>
      <p:sp>
        <p:nvSpPr>
          <p:cNvPr id="26" name="Google Shape;446;p46">
            <a:extLst>
              <a:ext uri="{FF2B5EF4-FFF2-40B4-BE49-F238E27FC236}">
                <a16:creationId xmlns:a16="http://schemas.microsoft.com/office/drawing/2014/main" id="{D1E1D48A-97C3-47A7-A7D4-7378CCA117CE}"/>
              </a:ext>
            </a:extLst>
          </p:cNvPr>
          <p:cNvSpPr txBox="1">
            <a:spLocks/>
          </p:cNvSpPr>
          <p:nvPr/>
        </p:nvSpPr>
        <p:spPr>
          <a:xfrm>
            <a:off x="7407918" y="2189697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991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Baseline Comparison (F2)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Logistic Regression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KNN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1006668" y="3051867"/>
            <a:ext cx="1322464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Random Forest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4001977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XGBoost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1833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0764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/>
          <p:nvPr/>
        </p:nvSpPr>
        <p:spPr>
          <a:xfrm>
            <a:off x="25996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2742525" y="1085079"/>
            <a:ext cx="5402013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2"/>
                </a:solidFill>
              </a:rPr>
              <a:t>0.20   -&gt; Class Imbalance Fixed -&gt;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accent2"/>
                </a:solidFill>
              </a:rPr>
              <a:t>		         </a:t>
            </a:r>
            <a:r>
              <a:rPr lang="en" b="1" dirty="0">
                <a:solidFill>
                  <a:schemeClr val="accent2"/>
                </a:solidFill>
              </a:rPr>
              <a:t>0.526 </a:t>
            </a:r>
            <a:endParaRPr sz="1400" b="1" dirty="0">
              <a:solidFill>
                <a:schemeClr val="accent2"/>
              </a:solidFill>
            </a:endParaRPr>
          </a:p>
        </p:txBody>
      </p:sp>
      <p:sp>
        <p:nvSpPr>
          <p:cNvPr id="27" name="Google Shape;437;p46">
            <a:extLst>
              <a:ext uri="{FF2B5EF4-FFF2-40B4-BE49-F238E27FC236}">
                <a16:creationId xmlns:a16="http://schemas.microsoft.com/office/drawing/2014/main" id="{4173A757-FEE5-44ED-9D18-D4D8B2702308}"/>
              </a:ext>
            </a:extLst>
          </p:cNvPr>
          <p:cNvSpPr/>
          <p:nvPr/>
        </p:nvSpPr>
        <p:spPr>
          <a:xfrm>
            <a:off x="2618000" y="20972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41;p46">
            <a:extLst>
              <a:ext uri="{FF2B5EF4-FFF2-40B4-BE49-F238E27FC236}">
                <a16:creationId xmlns:a16="http://schemas.microsoft.com/office/drawing/2014/main" id="{B580D20E-56EF-4A83-91CB-86E7727BDBA7}"/>
              </a:ext>
            </a:extLst>
          </p:cNvPr>
          <p:cNvSpPr txBox="1">
            <a:spLocks/>
          </p:cNvSpPr>
          <p:nvPr/>
        </p:nvSpPr>
        <p:spPr>
          <a:xfrm>
            <a:off x="2919890" y="2305625"/>
            <a:ext cx="504728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 dirty="0">
                <a:solidFill>
                  <a:schemeClr val="accent2"/>
                </a:solidFill>
              </a:rPr>
              <a:t>0.199</a:t>
            </a:r>
          </a:p>
        </p:txBody>
      </p:sp>
      <p:sp>
        <p:nvSpPr>
          <p:cNvPr id="29" name="Google Shape;441;p46">
            <a:extLst>
              <a:ext uri="{FF2B5EF4-FFF2-40B4-BE49-F238E27FC236}">
                <a16:creationId xmlns:a16="http://schemas.microsoft.com/office/drawing/2014/main" id="{E3F35261-C60D-4CEB-A03E-3295556A4C1D}"/>
              </a:ext>
            </a:extLst>
          </p:cNvPr>
          <p:cNvSpPr txBox="1">
            <a:spLocks/>
          </p:cNvSpPr>
          <p:nvPr/>
        </p:nvSpPr>
        <p:spPr>
          <a:xfrm>
            <a:off x="5011119" y="3122817"/>
            <a:ext cx="504728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 dirty="0">
                <a:solidFill>
                  <a:schemeClr val="accent2"/>
                </a:solidFill>
              </a:rPr>
              <a:t>0.429</a:t>
            </a:r>
          </a:p>
        </p:txBody>
      </p:sp>
      <p:sp>
        <p:nvSpPr>
          <p:cNvPr id="30" name="Google Shape;441;p46">
            <a:extLst>
              <a:ext uri="{FF2B5EF4-FFF2-40B4-BE49-F238E27FC236}">
                <a16:creationId xmlns:a16="http://schemas.microsoft.com/office/drawing/2014/main" id="{4648E780-33A7-4120-828C-C05D0577E8D3}"/>
              </a:ext>
            </a:extLst>
          </p:cNvPr>
          <p:cNvSpPr txBox="1">
            <a:spLocks/>
          </p:cNvSpPr>
          <p:nvPr/>
        </p:nvSpPr>
        <p:spPr>
          <a:xfrm>
            <a:off x="3183577" y="3960175"/>
            <a:ext cx="4519908" cy="6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 dirty="0">
                <a:solidFill>
                  <a:schemeClr val="accent2"/>
                </a:solidFill>
              </a:rPr>
              <a:t>0.578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3533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943</Words>
  <Application>Microsoft Macintosh PowerPoint</Application>
  <PresentationFormat>On-screen Show (16:9)</PresentationFormat>
  <Paragraphs>288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Montserrat</vt:lpstr>
      <vt:lpstr>-apple-system</vt:lpstr>
      <vt:lpstr>Arial</vt:lpstr>
      <vt:lpstr>Fira Sans Extra Condensed Medium</vt:lpstr>
      <vt:lpstr>Management Consulting Toolkit by Slidesgo</vt:lpstr>
      <vt:lpstr>Loan Repayment  Prediction</vt:lpstr>
      <vt:lpstr>Introduction</vt:lpstr>
      <vt:lpstr>Loan Repayment Prediction</vt:lpstr>
      <vt:lpstr>Data Source</vt:lpstr>
      <vt:lpstr>Approach</vt:lpstr>
      <vt:lpstr>79%</vt:lpstr>
      <vt:lpstr>Data Features</vt:lpstr>
      <vt:lpstr>Data Features</vt:lpstr>
      <vt:lpstr>Models Baseline Comparison (F2)</vt:lpstr>
      <vt:lpstr>Results</vt:lpstr>
      <vt:lpstr>Random Forest</vt:lpstr>
      <vt:lpstr>RF 1 - Confusion Matrix  </vt:lpstr>
      <vt:lpstr>RF 4 - Confusion Matrix  </vt:lpstr>
      <vt:lpstr>RF 6 - Confusion Matrix  </vt:lpstr>
      <vt:lpstr>XGBoost</vt:lpstr>
      <vt:lpstr>XGB 1 - Confusion Matrix  </vt:lpstr>
      <vt:lpstr>XGB 4 - Confusion Matrix  </vt:lpstr>
      <vt:lpstr>XGB 5 - Confusion Matrix  </vt:lpstr>
      <vt:lpstr>Feature  Importance</vt:lpstr>
      <vt:lpstr>XGB with Fin Pro - Confusion Matrix  </vt:lpstr>
      <vt:lpstr>Feature  Importance</vt:lpstr>
      <vt:lpstr>Classification Suggestion</vt:lpstr>
      <vt:lpstr>Future Work</vt:lpstr>
      <vt:lpstr>Thanks!</vt:lpstr>
      <vt:lpstr>                     Employment Length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Repayment  Prediction</dc:title>
  <dc:creator>Andrew Tran</dc:creator>
  <cp:lastModifiedBy>Yang S</cp:lastModifiedBy>
  <cp:revision>39</cp:revision>
  <dcterms:modified xsi:type="dcterms:W3CDTF">2021-07-09T13:23:04Z</dcterms:modified>
</cp:coreProperties>
</file>