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64" r:id="rId3"/>
    <p:sldId id="287" r:id="rId4"/>
    <p:sldId id="260" r:id="rId5"/>
    <p:sldId id="265" r:id="rId6"/>
    <p:sldId id="291" r:id="rId7"/>
    <p:sldId id="285" r:id="rId8"/>
    <p:sldId id="275" r:id="rId9"/>
    <p:sldId id="276" r:id="rId10"/>
    <p:sldId id="278" r:id="rId11"/>
    <p:sldId id="266" r:id="rId12"/>
    <p:sldId id="259" r:id="rId13"/>
    <p:sldId id="268" r:id="rId14"/>
    <p:sldId id="267" r:id="rId15"/>
    <p:sldId id="261" r:id="rId16"/>
    <p:sldId id="270" r:id="rId17"/>
    <p:sldId id="286" r:id="rId18"/>
    <p:sldId id="271" r:id="rId19"/>
    <p:sldId id="282" r:id="rId20"/>
    <p:sldId id="262" r:id="rId21"/>
    <p:sldId id="289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D4BC6C1-706C-6045-9CB4-265E32299E3F}">
          <p14:sldIdLst>
            <p14:sldId id="256"/>
            <p14:sldId id="264"/>
            <p14:sldId id="287"/>
            <p14:sldId id="260"/>
            <p14:sldId id="265"/>
            <p14:sldId id="291"/>
            <p14:sldId id="285"/>
            <p14:sldId id="275"/>
            <p14:sldId id="276"/>
            <p14:sldId id="278"/>
            <p14:sldId id="266"/>
            <p14:sldId id="259"/>
            <p14:sldId id="268"/>
            <p14:sldId id="267"/>
            <p14:sldId id="261"/>
            <p14:sldId id="270"/>
            <p14:sldId id="286"/>
            <p14:sldId id="271"/>
            <p14:sldId id="282"/>
            <p14:sldId id="262"/>
            <p14:sldId id="289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33"/>
    <p:restoredTop sz="44382"/>
  </p:normalViewPr>
  <p:slideViewPr>
    <p:cSldViewPr snapToGrid="0" snapToObjects="1">
      <p:cViewPr varScale="1">
        <p:scale>
          <a:sx n="51" d="100"/>
          <a:sy n="51" d="100"/>
        </p:scale>
        <p:origin x="20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EFBA06-59BF-4E4B-A76B-2ECBC6A774C5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10A8E1B-1DFB-49DA-A62B-837F3542E095}">
      <dgm:prSet/>
      <dgm:spPr/>
      <dgm:t>
        <a:bodyPr/>
        <a:lstStyle/>
        <a:p>
          <a:r>
            <a:rPr lang="en-US" b="1" dirty="0"/>
            <a:t>Have you ever shopped online?</a:t>
          </a:r>
          <a:endParaRPr lang="en-US" dirty="0"/>
        </a:p>
      </dgm:t>
    </dgm:pt>
    <dgm:pt modelId="{F99E4051-092E-4018-9425-A3B8BA7CCB26}" type="parTrans" cxnId="{6F67E71C-8AA8-4A27-89F0-C862C0B44F06}">
      <dgm:prSet/>
      <dgm:spPr/>
      <dgm:t>
        <a:bodyPr/>
        <a:lstStyle/>
        <a:p>
          <a:endParaRPr lang="en-US"/>
        </a:p>
      </dgm:t>
    </dgm:pt>
    <dgm:pt modelId="{855D7EF1-0B89-4F65-B057-1191E083EDA0}" type="sibTrans" cxnId="{6F67E71C-8AA8-4A27-89F0-C862C0B44F06}">
      <dgm:prSet/>
      <dgm:spPr/>
      <dgm:t>
        <a:bodyPr/>
        <a:lstStyle/>
        <a:p>
          <a:endParaRPr lang="en-US"/>
        </a:p>
      </dgm:t>
    </dgm:pt>
    <dgm:pt modelId="{2FA7080E-FB74-4205-B1CF-819D9C2DCB43}">
      <dgm:prSet/>
      <dgm:spPr/>
      <dgm:t>
        <a:bodyPr/>
        <a:lstStyle/>
        <a:p>
          <a:r>
            <a:rPr lang="en-US" b="1"/>
            <a:t>Online Shoppers</a:t>
          </a:r>
          <a:endParaRPr lang="en-US"/>
        </a:p>
      </dgm:t>
    </dgm:pt>
    <dgm:pt modelId="{14CEF289-C60A-4B13-8559-A1CA2D218DB9}" type="parTrans" cxnId="{9C7A4867-813D-4D81-A176-08BF5BCC48E7}">
      <dgm:prSet/>
      <dgm:spPr/>
      <dgm:t>
        <a:bodyPr/>
        <a:lstStyle/>
        <a:p>
          <a:endParaRPr lang="en-US"/>
        </a:p>
      </dgm:t>
    </dgm:pt>
    <dgm:pt modelId="{F9091441-6038-4899-A9B5-F9F55E8C6758}" type="sibTrans" cxnId="{9C7A4867-813D-4D81-A176-08BF5BCC48E7}">
      <dgm:prSet/>
      <dgm:spPr/>
      <dgm:t>
        <a:bodyPr/>
        <a:lstStyle/>
        <a:p>
          <a:endParaRPr lang="en-US"/>
        </a:p>
      </dgm:t>
    </dgm:pt>
    <dgm:pt modelId="{88F57DA8-D236-4923-B08C-15E083F9C2FC}">
      <dgm:prSet/>
      <dgm:spPr/>
      <dgm:t>
        <a:bodyPr/>
        <a:lstStyle/>
        <a:p>
          <a:endParaRPr lang="en-US" dirty="0"/>
        </a:p>
      </dgm:t>
    </dgm:pt>
    <dgm:pt modelId="{C5A6B9D1-2C2C-4F79-AC80-0F5C008EE38F}" type="parTrans" cxnId="{586D2AE0-1353-446B-B019-DED5A9FF6F07}">
      <dgm:prSet/>
      <dgm:spPr/>
      <dgm:t>
        <a:bodyPr/>
        <a:lstStyle/>
        <a:p>
          <a:endParaRPr lang="en-US"/>
        </a:p>
      </dgm:t>
    </dgm:pt>
    <dgm:pt modelId="{7D4AE3C3-E8FF-4CE5-9407-1619A2BE29D9}" type="sibTrans" cxnId="{586D2AE0-1353-446B-B019-DED5A9FF6F07}">
      <dgm:prSet/>
      <dgm:spPr/>
      <dgm:t>
        <a:bodyPr/>
        <a:lstStyle/>
        <a:p>
          <a:endParaRPr lang="en-US"/>
        </a:p>
      </dgm:t>
    </dgm:pt>
    <dgm:pt modelId="{BEA4FF01-9238-4BF2-95B3-D910E206A51E}">
      <dgm:prSet/>
      <dgm:spPr/>
      <dgm:t>
        <a:bodyPr/>
        <a:lstStyle/>
        <a:p>
          <a:r>
            <a:rPr lang="en-US" dirty="0"/>
            <a:t>Marketplace</a:t>
          </a:r>
        </a:p>
      </dgm:t>
    </dgm:pt>
    <dgm:pt modelId="{AB9F87F6-B835-4469-AF31-A5EB18E2911B}" type="parTrans" cxnId="{ED2B63D3-4E62-4976-9AD8-4D6DDD94A5C3}">
      <dgm:prSet/>
      <dgm:spPr/>
      <dgm:t>
        <a:bodyPr/>
        <a:lstStyle/>
        <a:p>
          <a:endParaRPr lang="en-US"/>
        </a:p>
      </dgm:t>
    </dgm:pt>
    <dgm:pt modelId="{3038429E-237B-403A-8896-5DCB5D2A1114}" type="sibTrans" cxnId="{ED2B63D3-4E62-4976-9AD8-4D6DDD94A5C3}">
      <dgm:prSet/>
      <dgm:spPr/>
      <dgm:t>
        <a:bodyPr/>
        <a:lstStyle/>
        <a:p>
          <a:endParaRPr lang="en-US"/>
        </a:p>
      </dgm:t>
    </dgm:pt>
    <dgm:pt modelId="{40F60293-39BA-9940-81EE-F65A5FDA1633}">
      <dgm:prSet custT="1"/>
      <dgm:spPr/>
      <dgm:t>
        <a:bodyPr/>
        <a:lstStyle/>
        <a:p>
          <a:pPr algn="ctr"/>
          <a:endParaRPr lang="en-US" sz="2400" dirty="0"/>
        </a:p>
      </dgm:t>
    </dgm:pt>
    <dgm:pt modelId="{9C37D4AB-BC9D-5944-A805-5380DD176D65}" type="parTrans" cxnId="{DC31E588-2580-604F-8B49-96A0D27939D3}">
      <dgm:prSet/>
      <dgm:spPr/>
      <dgm:t>
        <a:bodyPr/>
        <a:lstStyle/>
        <a:p>
          <a:endParaRPr lang="en-US"/>
        </a:p>
      </dgm:t>
    </dgm:pt>
    <dgm:pt modelId="{4C36F3A3-56D7-394C-BC62-E58BF4B0CE5D}" type="sibTrans" cxnId="{DC31E588-2580-604F-8B49-96A0D27939D3}">
      <dgm:prSet/>
      <dgm:spPr/>
      <dgm:t>
        <a:bodyPr/>
        <a:lstStyle/>
        <a:p>
          <a:endParaRPr lang="en-US"/>
        </a:p>
      </dgm:t>
    </dgm:pt>
    <dgm:pt modelId="{D08E2FE4-F1B5-BD48-AE50-DFCB4B010044}">
      <dgm:prSet/>
      <dgm:spPr/>
      <dgm:t>
        <a:bodyPr/>
        <a:lstStyle/>
        <a:p>
          <a:pPr algn="l"/>
          <a:endParaRPr lang="en-US" sz="3100" dirty="0"/>
        </a:p>
      </dgm:t>
    </dgm:pt>
    <dgm:pt modelId="{5703D0B9-6427-3142-80AB-F5C5FF13B8A6}" type="parTrans" cxnId="{B01B5CBA-02C8-034B-916E-CB379167911B}">
      <dgm:prSet/>
      <dgm:spPr/>
      <dgm:t>
        <a:bodyPr/>
        <a:lstStyle/>
        <a:p>
          <a:endParaRPr lang="en-US"/>
        </a:p>
      </dgm:t>
    </dgm:pt>
    <dgm:pt modelId="{002967EA-B8B7-004A-9A35-FE8C373A5A44}" type="sibTrans" cxnId="{B01B5CBA-02C8-034B-916E-CB379167911B}">
      <dgm:prSet/>
      <dgm:spPr/>
      <dgm:t>
        <a:bodyPr/>
        <a:lstStyle/>
        <a:p>
          <a:endParaRPr lang="en-US"/>
        </a:p>
      </dgm:t>
    </dgm:pt>
    <dgm:pt modelId="{DC12428F-C2FB-104E-A77A-71600EAA742F}">
      <dgm:prSet custT="1"/>
      <dgm:spPr/>
      <dgm:t>
        <a:bodyPr/>
        <a:lstStyle/>
        <a:p>
          <a:pPr algn="ctr"/>
          <a:endParaRPr lang="en-US" sz="2400" dirty="0"/>
        </a:p>
      </dgm:t>
    </dgm:pt>
    <dgm:pt modelId="{C264106E-BA10-4344-9203-CBDFD7412350}" type="parTrans" cxnId="{175EF4BB-6A1E-F34D-B8FC-A797F6AE1671}">
      <dgm:prSet/>
      <dgm:spPr/>
      <dgm:t>
        <a:bodyPr/>
        <a:lstStyle/>
        <a:p>
          <a:endParaRPr lang="en-US"/>
        </a:p>
      </dgm:t>
    </dgm:pt>
    <dgm:pt modelId="{97340C5B-49B1-C14C-A223-31A61313AD0D}" type="sibTrans" cxnId="{175EF4BB-6A1E-F34D-B8FC-A797F6AE1671}">
      <dgm:prSet/>
      <dgm:spPr/>
      <dgm:t>
        <a:bodyPr/>
        <a:lstStyle/>
        <a:p>
          <a:endParaRPr lang="en-US"/>
        </a:p>
      </dgm:t>
    </dgm:pt>
    <dgm:pt modelId="{309BE5F2-C61F-394E-86B2-978F00209C97}">
      <dgm:prSet custT="1"/>
      <dgm:spPr/>
      <dgm:t>
        <a:bodyPr/>
        <a:lstStyle/>
        <a:p>
          <a:pPr algn="ctr"/>
          <a:endParaRPr lang="en-US" sz="2400" dirty="0"/>
        </a:p>
      </dgm:t>
    </dgm:pt>
    <dgm:pt modelId="{03F85632-3B1C-7342-AABE-099F0F1161DD}" type="parTrans" cxnId="{5AD13C69-063B-0843-96FF-147DAAD1AF46}">
      <dgm:prSet/>
      <dgm:spPr/>
      <dgm:t>
        <a:bodyPr/>
        <a:lstStyle/>
        <a:p>
          <a:endParaRPr lang="en-US"/>
        </a:p>
      </dgm:t>
    </dgm:pt>
    <dgm:pt modelId="{D2D4CFD3-3FEF-F54B-B196-F7487318F54D}" type="sibTrans" cxnId="{5AD13C69-063B-0843-96FF-147DAAD1AF46}">
      <dgm:prSet/>
      <dgm:spPr/>
      <dgm:t>
        <a:bodyPr/>
        <a:lstStyle/>
        <a:p>
          <a:endParaRPr lang="en-US"/>
        </a:p>
      </dgm:t>
    </dgm:pt>
    <dgm:pt modelId="{FD497F75-01A4-8740-8567-135702F87043}">
      <dgm:prSet custT="1"/>
      <dgm:spPr/>
      <dgm:t>
        <a:bodyPr/>
        <a:lstStyle/>
        <a:p>
          <a:pPr algn="ctr"/>
          <a:endParaRPr lang="en-US" sz="2400" dirty="0"/>
        </a:p>
      </dgm:t>
    </dgm:pt>
    <dgm:pt modelId="{8F60E4C9-4002-004E-B817-94B8A54F7EAF}" type="parTrans" cxnId="{94837926-692D-B044-82EB-CACF101C6664}">
      <dgm:prSet/>
      <dgm:spPr/>
      <dgm:t>
        <a:bodyPr/>
        <a:lstStyle/>
        <a:p>
          <a:endParaRPr lang="en-US"/>
        </a:p>
      </dgm:t>
    </dgm:pt>
    <dgm:pt modelId="{45570CC1-64BF-284E-B5C6-A00019C03609}" type="sibTrans" cxnId="{94837926-692D-B044-82EB-CACF101C6664}">
      <dgm:prSet/>
      <dgm:spPr/>
      <dgm:t>
        <a:bodyPr/>
        <a:lstStyle/>
        <a:p>
          <a:endParaRPr lang="en-US"/>
        </a:p>
      </dgm:t>
    </dgm:pt>
    <dgm:pt modelId="{BC11E023-3914-5C49-8A36-EF5D047DC323}">
      <dgm:prSet custT="1"/>
      <dgm:spPr/>
      <dgm:t>
        <a:bodyPr/>
        <a:lstStyle/>
        <a:p>
          <a:pPr algn="ctr"/>
          <a:endParaRPr lang="en-US" sz="2400" dirty="0"/>
        </a:p>
      </dgm:t>
    </dgm:pt>
    <dgm:pt modelId="{15C47F6A-C046-D942-9005-1DBD6A384521}" type="parTrans" cxnId="{2CF567B9-F6DB-A049-A136-5CBD34442308}">
      <dgm:prSet/>
      <dgm:spPr/>
      <dgm:t>
        <a:bodyPr/>
        <a:lstStyle/>
        <a:p>
          <a:endParaRPr lang="en-US"/>
        </a:p>
      </dgm:t>
    </dgm:pt>
    <dgm:pt modelId="{794526CC-1BC3-E044-B155-68FA4607E06F}" type="sibTrans" cxnId="{2CF567B9-F6DB-A049-A136-5CBD34442308}">
      <dgm:prSet/>
      <dgm:spPr/>
      <dgm:t>
        <a:bodyPr/>
        <a:lstStyle/>
        <a:p>
          <a:endParaRPr lang="en-US"/>
        </a:p>
      </dgm:t>
    </dgm:pt>
    <dgm:pt modelId="{BF68A412-CA92-3042-952B-B5569A8A515E}">
      <dgm:prSet custT="1"/>
      <dgm:spPr/>
      <dgm:t>
        <a:bodyPr/>
        <a:lstStyle/>
        <a:p>
          <a:pPr algn="ctr"/>
          <a:endParaRPr lang="en-US" sz="2400" dirty="0"/>
        </a:p>
      </dgm:t>
    </dgm:pt>
    <dgm:pt modelId="{C6DFAD64-70C8-AF41-AF80-A7E5D7E22105}" type="parTrans" cxnId="{150D7DD7-7788-494B-AAED-0EB3BCAA53DB}">
      <dgm:prSet/>
      <dgm:spPr/>
      <dgm:t>
        <a:bodyPr/>
        <a:lstStyle/>
        <a:p>
          <a:endParaRPr lang="en-US"/>
        </a:p>
      </dgm:t>
    </dgm:pt>
    <dgm:pt modelId="{B03C8C51-C3D3-DD46-91C0-DAAE70506980}" type="sibTrans" cxnId="{150D7DD7-7788-494B-AAED-0EB3BCAA53DB}">
      <dgm:prSet/>
      <dgm:spPr/>
      <dgm:t>
        <a:bodyPr/>
        <a:lstStyle/>
        <a:p>
          <a:endParaRPr lang="en-US"/>
        </a:p>
      </dgm:t>
    </dgm:pt>
    <dgm:pt modelId="{026270FD-017B-844A-98CF-A09D10E6A2FE}">
      <dgm:prSet custT="1"/>
      <dgm:spPr/>
      <dgm:t>
        <a:bodyPr/>
        <a:lstStyle/>
        <a:p>
          <a:pPr algn="ctr"/>
          <a:endParaRPr lang="en-US" sz="2400" dirty="0"/>
        </a:p>
      </dgm:t>
    </dgm:pt>
    <dgm:pt modelId="{EB452362-7C63-D740-B364-0DAED81DE578}" type="parTrans" cxnId="{0328A0EE-68CF-B242-8285-449AFAE9D255}">
      <dgm:prSet/>
      <dgm:spPr/>
      <dgm:t>
        <a:bodyPr/>
        <a:lstStyle/>
        <a:p>
          <a:endParaRPr lang="en-US"/>
        </a:p>
      </dgm:t>
    </dgm:pt>
    <dgm:pt modelId="{100934AE-AC7E-BA4C-8783-6DC946CDCC0B}" type="sibTrans" cxnId="{0328A0EE-68CF-B242-8285-449AFAE9D255}">
      <dgm:prSet/>
      <dgm:spPr/>
      <dgm:t>
        <a:bodyPr/>
        <a:lstStyle/>
        <a:p>
          <a:endParaRPr lang="en-US"/>
        </a:p>
      </dgm:t>
    </dgm:pt>
    <dgm:pt modelId="{97F601AB-DE4F-3C4F-BB5A-23C45FD0CCF0}">
      <dgm:prSet custT="1"/>
      <dgm:spPr/>
      <dgm:t>
        <a:bodyPr/>
        <a:lstStyle/>
        <a:p>
          <a:pPr algn="ctr"/>
          <a:endParaRPr lang="en-US" sz="2400" dirty="0"/>
        </a:p>
      </dgm:t>
    </dgm:pt>
    <dgm:pt modelId="{218E40CA-2065-1E41-B38B-0C9CBBBEE1AB}" type="parTrans" cxnId="{D3383CD0-536A-7345-BE97-35014869B715}">
      <dgm:prSet/>
      <dgm:spPr/>
      <dgm:t>
        <a:bodyPr/>
        <a:lstStyle/>
        <a:p>
          <a:endParaRPr lang="en-US"/>
        </a:p>
      </dgm:t>
    </dgm:pt>
    <dgm:pt modelId="{FC41084F-F12F-124C-9885-55EE1BD03016}" type="sibTrans" cxnId="{D3383CD0-536A-7345-BE97-35014869B715}">
      <dgm:prSet/>
      <dgm:spPr/>
      <dgm:t>
        <a:bodyPr/>
        <a:lstStyle/>
        <a:p>
          <a:endParaRPr lang="en-US"/>
        </a:p>
      </dgm:t>
    </dgm:pt>
    <dgm:pt modelId="{97A51AFD-9314-9F41-AAF4-C7C32C13E5C3}" type="pres">
      <dgm:prSet presAssocID="{F3EFBA06-59BF-4E4B-A76B-2ECBC6A774C5}" presName="Name0" presStyleCnt="0">
        <dgm:presLayoutVars>
          <dgm:dir/>
          <dgm:animLvl val="lvl"/>
          <dgm:resizeHandles val="exact"/>
        </dgm:presLayoutVars>
      </dgm:prSet>
      <dgm:spPr/>
    </dgm:pt>
    <dgm:pt modelId="{C4B7CAF4-7EFB-9B4A-AD70-DAB9773613C8}" type="pres">
      <dgm:prSet presAssocID="{610A8E1B-1DFB-49DA-A62B-837F3542E095}" presName="composite" presStyleCnt="0"/>
      <dgm:spPr/>
    </dgm:pt>
    <dgm:pt modelId="{A944AF87-80CB-574D-A4DF-4AD0195BBED7}" type="pres">
      <dgm:prSet presAssocID="{610A8E1B-1DFB-49DA-A62B-837F3542E09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60E9159-D33C-4647-9AD6-AA7F1FF35DC4}" type="pres">
      <dgm:prSet presAssocID="{610A8E1B-1DFB-49DA-A62B-837F3542E095}" presName="desTx" presStyleLbl="alignAccFollowNode1" presStyleIdx="0" presStyleCnt="3">
        <dgm:presLayoutVars>
          <dgm:bulletEnabled val="1"/>
        </dgm:presLayoutVars>
      </dgm:prSet>
      <dgm:spPr/>
    </dgm:pt>
    <dgm:pt modelId="{18D8E6E2-9A7F-5E49-9B8C-18D5BEE38A0F}" type="pres">
      <dgm:prSet presAssocID="{855D7EF1-0B89-4F65-B057-1191E083EDA0}" presName="space" presStyleCnt="0"/>
      <dgm:spPr/>
    </dgm:pt>
    <dgm:pt modelId="{9DCC3ADB-9233-E64D-986E-056AE5F301A1}" type="pres">
      <dgm:prSet presAssocID="{2FA7080E-FB74-4205-B1CF-819D9C2DCB43}" presName="composite" presStyleCnt="0"/>
      <dgm:spPr/>
    </dgm:pt>
    <dgm:pt modelId="{9806234A-E5F2-AA4A-B9E4-98E431CD8D09}" type="pres">
      <dgm:prSet presAssocID="{2FA7080E-FB74-4205-B1CF-819D9C2DCB4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223144D-8F8D-C04B-9D0C-9173070F3E55}" type="pres">
      <dgm:prSet presAssocID="{2FA7080E-FB74-4205-B1CF-819D9C2DCB43}" presName="desTx" presStyleLbl="alignAccFollowNode1" presStyleIdx="1" presStyleCnt="3">
        <dgm:presLayoutVars>
          <dgm:bulletEnabled val="1"/>
        </dgm:presLayoutVars>
      </dgm:prSet>
      <dgm:spPr/>
    </dgm:pt>
    <dgm:pt modelId="{8F4AA1DE-A9BC-FE4F-B71B-6B5A67DD8C6B}" type="pres">
      <dgm:prSet presAssocID="{F9091441-6038-4899-A9B5-F9F55E8C6758}" presName="space" presStyleCnt="0"/>
      <dgm:spPr/>
    </dgm:pt>
    <dgm:pt modelId="{0D461298-7811-364A-84DA-331F78B50525}" type="pres">
      <dgm:prSet presAssocID="{BEA4FF01-9238-4BF2-95B3-D910E206A51E}" presName="composite" presStyleCnt="0"/>
      <dgm:spPr/>
    </dgm:pt>
    <dgm:pt modelId="{887B3BBD-0570-AC48-B38C-741CDDC96A6B}" type="pres">
      <dgm:prSet presAssocID="{BEA4FF01-9238-4BF2-95B3-D910E206A51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18B1560-FABA-244C-90CB-A03DA0082E1C}" type="pres">
      <dgm:prSet presAssocID="{BEA4FF01-9238-4BF2-95B3-D910E206A51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2CAFF12-7F99-8844-A834-BD591D4E6A2B}" type="presOf" srcId="{BC11E023-3914-5C49-8A36-EF5D047DC323}" destId="{660E9159-D33C-4647-9AD6-AA7F1FF35DC4}" srcOrd="0" destOrd="2" presId="urn:microsoft.com/office/officeart/2005/8/layout/hList1"/>
    <dgm:cxn modelId="{4562DB15-6060-E642-8BB8-A6C254F28464}" type="presOf" srcId="{610A8E1B-1DFB-49DA-A62B-837F3542E095}" destId="{A944AF87-80CB-574D-A4DF-4AD0195BBED7}" srcOrd="0" destOrd="0" presId="urn:microsoft.com/office/officeart/2005/8/layout/hList1"/>
    <dgm:cxn modelId="{6F67E71C-8AA8-4A27-89F0-C862C0B44F06}" srcId="{F3EFBA06-59BF-4E4B-A76B-2ECBC6A774C5}" destId="{610A8E1B-1DFB-49DA-A62B-837F3542E095}" srcOrd="0" destOrd="0" parTransId="{F99E4051-092E-4018-9425-A3B8BA7CCB26}" sibTransId="{855D7EF1-0B89-4F65-B057-1191E083EDA0}"/>
    <dgm:cxn modelId="{94837926-692D-B044-82EB-CACF101C6664}" srcId="{610A8E1B-1DFB-49DA-A62B-837F3542E095}" destId="{FD497F75-01A4-8740-8567-135702F87043}" srcOrd="1" destOrd="0" parTransId="{8F60E4C9-4002-004E-B817-94B8A54F7EAF}" sibTransId="{45570CC1-64BF-284E-B5C6-A00019C03609}"/>
    <dgm:cxn modelId="{4521372B-014F-3746-9A49-08CDD8BCBE9C}" type="presOf" srcId="{40F60293-39BA-9940-81EE-F65A5FDA1633}" destId="{C18B1560-FABA-244C-90CB-A03DA0082E1C}" srcOrd="0" destOrd="0" presId="urn:microsoft.com/office/officeart/2005/8/layout/hList1"/>
    <dgm:cxn modelId="{4AFCF63A-02D5-A049-940C-CD881AB0908E}" type="presOf" srcId="{D08E2FE4-F1B5-BD48-AE50-DFCB4B010044}" destId="{C18B1560-FABA-244C-90CB-A03DA0082E1C}" srcOrd="0" destOrd="1" presId="urn:microsoft.com/office/officeart/2005/8/layout/hList1"/>
    <dgm:cxn modelId="{0DDB9B65-FFC1-9E47-AD9F-0C7E6C68AF75}" type="presOf" srcId="{88F57DA8-D236-4923-B08C-15E083F9C2FC}" destId="{C223144D-8F8D-C04B-9D0C-9173070F3E55}" srcOrd="0" destOrd="0" presId="urn:microsoft.com/office/officeart/2005/8/layout/hList1"/>
    <dgm:cxn modelId="{9C7A4867-813D-4D81-A176-08BF5BCC48E7}" srcId="{F3EFBA06-59BF-4E4B-A76B-2ECBC6A774C5}" destId="{2FA7080E-FB74-4205-B1CF-819D9C2DCB43}" srcOrd="1" destOrd="0" parTransId="{14CEF289-C60A-4B13-8559-A1CA2D218DB9}" sibTransId="{F9091441-6038-4899-A9B5-F9F55E8C6758}"/>
    <dgm:cxn modelId="{5AD13C69-063B-0843-96FF-147DAAD1AF46}" srcId="{610A8E1B-1DFB-49DA-A62B-837F3542E095}" destId="{309BE5F2-C61F-394E-86B2-978F00209C97}" srcOrd="0" destOrd="0" parTransId="{03F85632-3B1C-7342-AABE-099F0F1161DD}" sibTransId="{D2D4CFD3-3FEF-F54B-B196-F7487318F54D}"/>
    <dgm:cxn modelId="{9E612E78-9C75-B945-8667-A85552847861}" type="presOf" srcId="{FD497F75-01A4-8740-8567-135702F87043}" destId="{660E9159-D33C-4647-9AD6-AA7F1FF35DC4}" srcOrd="0" destOrd="1" presId="urn:microsoft.com/office/officeart/2005/8/layout/hList1"/>
    <dgm:cxn modelId="{FE4B197A-052E-4B44-B87F-0826C4EC6E72}" type="presOf" srcId="{DC12428F-C2FB-104E-A77A-71600EAA742F}" destId="{660E9159-D33C-4647-9AD6-AA7F1FF35DC4}" srcOrd="0" destOrd="6" presId="urn:microsoft.com/office/officeart/2005/8/layout/hList1"/>
    <dgm:cxn modelId="{DC31E588-2580-604F-8B49-96A0D27939D3}" srcId="{BEA4FF01-9238-4BF2-95B3-D910E206A51E}" destId="{40F60293-39BA-9940-81EE-F65A5FDA1633}" srcOrd="0" destOrd="0" parTransId="{9C37D4AB-BC9D-5944-A805-5380DD176D65}" sibTransId="{4C36F3A3-56D7-394C-BC62-E58BF4B0CE5D}"/>
    <dgm:cxn modelId="{D4BFDA8C-2BE2-ED4E-BF7C-105174475ADD}" type="presOf" srcId="{BF68A412-CA92-3042-952B-B5569A8A515E}" destId="{660E9159-D33C-4647-9AD6-AA7F1FF35DC4}" srcOrd="0" destOrd="3" presId="urn:microsoft.com/office/officeart/2005/8/layout/hList1"/>
    <dgm:cxn modelId="{36F50693-C3C8-4749-AB47-F16177959587}" type="presOf" srcId="{BEA4FF01-9238-4BF2-95B3-D910E206A51E}" destId="{887B3BBD-0570-AC48-B38C-741CDDC96A6B}" srcOrd="0" destOrd="0" presId="urn:microsoft.com/office/officeart/2005/8/layout/hList1"/>
    <dgm:cxn modelId="{4DFCB593-5FFA-254D-B8D1-82BEA91BAB08}" type="presOf" srcId="{309BE5F2-C61F-394E-86B2-978F00209C97}" destId="{660E9159-D33C-4647-9AD6-AA7F1FF35DC4}" srcOrd="0" destOrd="0" presId="urn:microsoft.com/office/officeart/2005/8/layout/hList1"/>
    <dgm:cxn modelId="{55C33CAB-C62B-3E47-9E47-4AD70099E683}" type="presOf" srcId="{F3EFBA06-59BF-4E4B-A76B-2ECBC6A774C5}" destId="{97A51AFD-9314-9F41-AAF4-C7C32C13E5C3}" srcOrd="0" destOrd="0" presId="urn:microsoft.com/office/officeart/2005/8/layout/hList1"/>
    <dgm:cxn modelId="{8FC13AAE-B74D-8C4F-9871-76754A3ACF99}" type="presOf" srcId="{026270FD-017B-844A-98CF-A09D10E6A2FE}" destId="{660E9159-D33C-4647-9AD6-AA7F1FF35DC4}" srcOrd="0" destOrd="4" presId="urn:microsoft.com/office/officeart/2005/8/layout/hList1"/>
    <dgm:cxn modelId="{2CF567B9-F6DB-A049-A136-5CBD34442308}" srcId="{610A8E1B-1DFB-49DA-A62B-837F3542E095}" destId="{BC11E023-3914-5C49-8A36-EF5D047DC323}" srcOrd="2" destOrd="0" parTransId="{15C47F6A-C046-D942-9005-1DBD6A384521}" sibTransId="{794526CC-1BC3-E044-B155-68FA4607E06F}"/>
    <dgm:cxn modelId="{B01B5CBA-02C8-034B-916E-CB379167911B}" srcId="{BEA4FF01-9238-4BF2-95B3-D910E206A51E}" destId="{D08E2FE4-F1B5-BD48-AE50-DFCB4B010044}" srcOrd="1" destOrd="0" parTransId="{5703D0B9-6427-3142-80AB-F5C5FF13B8A6}" sibTransId="{002967EA-B8B7-004A-9A35-FE8C373A5A44}"/>
    <dgm:cxn modelId="{175EF4BB-6A1E-F34D-B8FC-A797F6AE1671}" srcId="{610A8E1B-1DFB-49DA-A62B-837F3542E095}" destId="{DC12428F-C2FB-104E-A77A-71600EAA742F}" srcOrd="6" destOrd="0" parTransId="{C264106E-BA10-4344-9203-CBDFD7412350}" sibTransId="{97340C5B-49B1-C14C-A223-31A61313AD0D}"/>
    <dgm:cxn modelId="{D3383CD0-536A-7345-BE97-35014869B715}" srcId="{610A8E1B-1DFB-49DA-A62B-837F3542E095}" destId="{97F601AB-DE4F-3C4F-BB5A-23C45FD0CCF0}" srcOrd="5" destOrd="0" parTransId="{218E40CA-2065-1E41-B38B-0C9CBBBEE1AB}" sibTransId="{FC41084F-F12F-124C-9885-55EE1BD03016}"/>
    <dgm:cxn modelId="{ED2B63D3-4E62-4976-9AD8-4D6DDD94A5C3}" srcId="{F3EFBA06-59BF-4E4B-A76B-2ECBC6A774C5}" destId="{BEA4FF01-9238-4BF2-95B3-D910E206A51E}" srcOrd="2" destOrd="0" parTransId="{AB9F87F6-B835-4469-AF31-A5EB18E2911B}" sibTransId="{3038429E-237B-403A-8896-5DCB5D2A1114}"/>
    <dgm:cxn modelId="{150D7DD7-7788-494B-AAED-0EB3BCAA53DB}" srcId="{610A8E1B-1DFB-49DA-A62B-837F3542E095}" destId="{BF68A412-CA92-3042-952B-B5569A8A515E}" srcOrd="3" destOrd="0" parTransId="{C6DFAD64-70C8-AF41-AF80-A7E5D7E22105}" sibTransId="{B03C8C51-C3D3-DD46-91C0-DAAE70506980}"/>
    <dgm:cxn modelId="{586D2AE0-1353-446B-B019-DED5A9FF6F07}" srcId="{2FA7080E-FB74-4205-B1CF-819D9C2DCB43}" destId="{88F57DA8-D236-4923-B08C-15E083F9C2FC}" srcOrd="0" destOrd="0" parTransId="{C5A6B9D1-2C2C-4F79-AC80-0F5C008EE38F}" sibTransId="{7D4AE3C3-E8FF-4CE5-9407-1619A2BE29D9}"/>
    <dgm:cxn modelId="{95DA86E1-A323-1D41-81D4-83ADD5AC8038}" type="presOf" srcId="{97F601AB-DE4F-3C4F-BB5A-23C45FD0CCF0}" destId="{660E9159-D33C-4647-9AD6-AA7F1FF35DC4}" srcOrd="0" destOrd="5" presId="urn:microsoft.com/office/officeart/2005/8/layout/hList1"/>
    <dgm:cxn modelId="{0328A0EE-68CF-B242-8285-449AFAE9D255}" srcId="{610A8E1B-1DFB-49DA-A62B-837F3542E095}" destId="{026270FD-017B-844A-98CF-A09D10E6A2FE}" srcOrd="4" destOrd="0" parTransId="{EB452362-7C63-D740-B364-0DAED81DE578}" sibTransId="{100934AE-AC7E-BA4C-8783-6DC946CDCC0B}"/>
    <dgm:cxn modelId="{E3982BFB-C2DF-6B4D-B8D0-07F94A3C3C11}" type="presOf" srcId="{2FA7080E-FB74-4205-B1CF-819D9C2DCB43}" destId="{9806234A-E5F2-AA4A-B9E4-98E431CD8D09}" srcOrd="0" destOrd="0" presId="urn:microsoft.com/office/officeart/2005/8/layout/hList1"/>
    <dgm:cxn modelId="{28A3D77B-C3DF-5643-95C4-A56CCC8CE85E}" type="presParOf" srcId="{97A51AFD-9314-9F41-AAF4-C7C32C13E5C3}" destId="{C4B7CAF4-7EFB-9B4A-AD70-DAB9773613C8}" srcOrd="0" destOrd="0" presId="urn:microsoft.com/office/officeart/2005/8/layout/hList1"/>
    <dgm:cxn modelId="{D6EF46BC-3F11-DE4C-886F-E065B7706BAF}" type="presParOf" srcId="{C4B7CAF4-7EFB-9B4A-AD70-DAB9773613C8}" destId="{A944AF87-80CB-574D-A4DF-4AD0195BBED7}" srcOrd="0" destOrd="0" presId="urn:microsoft.com/office/officeart/2005/8/layout/hList1"/>
    <dgm:cxn modelId="{BFCE2055-C84F-3D46-9A5E-3F82B96A0C38}" type="presParOf" srcId="{C4B7CAF4-7EFB-9B4A-AD70-DAB9773613C8}" destId="{660E9159-D33C-4647-9AD6-AA7F1FF35DC4}" srcOrd="1" destOrd="0" presId="urn:microsoft.com/office/officeart/2005/8/layout/hList1"/>
    <dgm:cxn modelId="{FAC4E942-E1E0-C345-ACAB-CCF52816099A}" type="presParOf" srcId="{97A51AFD-9314-9F41-AAF4-C7C32C13E5C3}" destId="{18D8E6E2-9A7F-5E49-9B8C-18D5BEE38A0F}" srcOrd="1" destOrd="0" presId="urn:microsoft.com/office/officeart/2005/8/layout/hList1"/>
    <dgm:cxn modelId="{1597F851-38B3-9941-81D7-595E45191DC2}" type="presParOf" srcId="{97A51AFD-9314-9F41-AAF4-C7C32C13E5C3}" destId="{9DCC3ADB-9233-E64D-986E-056AE5F301A1}" srcOrd="2" destOrd="0" presId="urn:microsoft.com/office/officeart/2005/8/layout/hList1"/>
    <dgm:cxn modelId="{B06D685F-944B-814D-B36E-0A8827392F16}" type="presParOf" srcId="{9DCC3ADB-9233-E64D-986E-056AE5F301A1}" destId="{9806234A-E5F2-AA4A-B9E4-98E431CD8D09}" srcOrd="0" destOrd="0" presId="urn:microsoft.com/office/officeart/2005/8/layout/hList1"/>
    <dgm:cxn modelId="{298A43A1-984C-B14A-BD40-A9591C80056F}" type="presParOf" srcId="{9DCC3ADB-9233-E64D-986E-056AE5F301A1}" destId="{C223144D-8F8D-C04B-9D0C-9173070F3E55}" srcOrd="1" destOrd="0" presId="urn:microsoft.com/office/officeart/2005/8/layout/hList1"/>
    <dgm:cxn modelId="{49283FBF-4FA0-674D-B76F-57BEC5B06158}" type="presParOf" srcId="{97A51AFD-9314-9F41-AAF4-C7C32C13E5C3}" destId="{8F4AA1DE-A9BC-FE4F-B71B-6B5A67DD8C6B}" srcOrd="3" destOrd="0" presId="urn:microsoft.com/office/officeart/2005/8/layout/hList1"/>
    <dgm:cxn modelId="{17235D4D-B99C-1C4A-90A7-E2CF420B65CC}" type="presParOf" srcId="{97A51AFD-9314-9F41-AAF4-C7C32C13E5C3}" destId="{0D461298-7811-364A-84DA-331F78B50525}" srcOrd="4" destOrd="0" presId="urn:microsoft.com/office/officeart/2005/8/layout/hList1"/>
    <dgm:cxn modelId="{183008D1-0045-514C-B7AD-AA0F7CDBA633}" type="presParOf" srcId="{0D461298-7811-364A-84DA-331F78B50525}" destId="{887B3BBD-0570-AC48-B38C-741CDDC96A6B}" srcOrd="0" destOrd="0" presId="urn:microsoft.com/office/officeart/2005/8/layout/hList1"/>
    <dgm:cxn modelId="{3731FC56-8B1E-1446-AD44-A82ACD4C0D77}" type="presParOf" srcId="{0D461298-7811-364A-84DA-331F78B50525}" destId="{C18B1560-FABA-244C-90CB-A03DA0082E1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411EAD-9D7D-4795-92EB-F6E0A478617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F5F7D6F-B9C4-49DF-83EF-1AE2F197EB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API Json</a:t>
          </a:r>
          <a:endParaRPr lang="en-US" dirty="0"/>
        </a:p>
      </dgm:t>
    </dgm:pt>
    <dgm:pt modelId="{1F595FDC-308D-48D5-8E87-F6AE95108F51}" type="parTrans" cxnId="{C3AF2492-84B4-4FF4-9C62-A9F153B28763}">
      <dgm:prSet/>
      <dgm:spPr/>
      <dgm:t>
        <a:bodyPr/>
        <a:lstStyle/>
        <a:p>
          <a:endParaRPr lang="en-US"/>
        </a:p>
      </dgm:t>
    </dgm:pt>
    <dgm:pt modelId="{AAB6BC05-FC39-460D-859C-F64E995AF4AB}" type="sibTrans" cxnId="{C3AF2492-84B4-4FF4-9C62-A9F153B28763}">
      <dgm:prSet/>
      <dgm:spPr/>
      <dgm:t>
        <a:bodyPr/>
        <a:lstStyle/>
        <a:p>
          <a:endParaRPr lang="en-US"/>
        </a:p>
      </dgm:t>
    </dgm:pt>
    <dgm:pt modelId="{5F5859A9-CEDA-4D43-9959-6590A831F9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MongoDB</a:t>
          </a:r>
        </a:p>
      </dgm:t>
    </dgm:pt>
    <dgm:pt modelId="{68D002C4-BF7C-436B-901E-115A1A8FB10C}" type="parTrans" cxnId="{5535E83C-B040-4DA1-B92F-F4EE1D999098}">
      <dgm:prSet/>
      <dgm:spPr/>
      <dgm:t>
        <a:bodyPr/>
        <a:lstStyle/>
        <a:p>
          <a:endParaRPr lang="en-US"/>
        </a:p>
      </dgm:t>
    </dgm:pt>
    <dgm:pt modelId="{ACDA82CB-D41C-4336-AEC0-68A363211BFC}" type="sibTrans" cxnId="{5535E83C-B040-4DA1-B92F-F4EE1D999098}">
      <dgm:prSet/>
      <dgm:spPr/>
      <dgm:t>
        <a:bodyPr/>
        <a:lstStyle/>
        <a:p>
          <a:endParaRPr lang="en-US"/>
        </a:p>
      </dgm:t>
    </dgm:pt>
    <dgm:pt modelId="{50D0E8BF-7606-496C-9651-47A7FD0886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Bag Section</a:t>
          </a:r>
        </a:p>
      </dgm:t>
    </dgm:pt>
    <dgm:pt modelId="{BF656DD2-D5FC-4685-AC30-8DCA366AE2B4}" type="parTrans" cxnId="{9FFFD147-47A4-49D7-A9B4-8DFC05804910}">
      <dgm:prSet/>
      <dgm:spPr/>
      <dgm:t>
        <a:bodyPr/>
        <a:lstStyle/>
        <a:p>
          <a:endParaRPr lang="en-US"/>
        </a:p>
      </dgm:t>
    </dgm:pt>
    <dgm:pt modelId="{E0B26186-47BF-423B-871F-6D2A3602082D}" type="sibTrans" cxnId="{9FFFD147-47A4-49D7-A9B4-8DFC05804910}">
      <dgm:prSet/>
      <dgm:spPr/>
      <dgm:t>
        <a:bodyPr/>
        <a:lstStyle/>
        <a:p>
          <a:endParaRPr lang="en-US"/>
        </a:p>
      </dgm:t>
    </dgm:pt>
    <dgm:pt modelId="{49526734-1239-4A90-ACD1-2DB6F467C323}" type="pres">
      <dgm:prSet presAssocID="{EA411EAD-9D7D-4795-92EB-F6E0A478617C}" presName="root" presStyleCnt="0">
        <dgm:presLayoutVars>
          <dgm:dir/>
          <dgm:resizeHandles val="exact"/>
        </dgm:presLayoutVars>
      </dgm:prSet>
      <dgm:spPr/>
    </dgm:pt>
    <dgm:pt modelId="{8CC05BF4-CA9C-440B-9944-05C9E4970546}" type="pres">
      <dgm:prSet presAssocID="{CF5F7D6F-B9C4-49DF-83EF-1AE2F197EBE2}" presName="compNode" presStyleCnt="0"/>
      <dgm:spPr/>
    </dgm:pt>
    <dgm:pt modelId="{FC9E2D6E-3B16-4D7A-8D84-D4C69E7CB871}" type="pres">
      <dgm:prSet presAssocID="{CF5F7D6F-B9C4-49DF-83EF-1AE2F197EBE2}" presName="iconRect" presStyleLbl="node1" presStyleIdx="0" presStyleCnt="3" custLinFactX="100000" custLinFactNeighborX="161111" custLinFactNeighborY="605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78DA778-F62B-4891-9F8A-FD0C705157F2}" type="pres">
      <dgm:prSet presAssocID="{CF5F7D6F-B9C4-49DF-83EF-1AE2F197EBE2}" presName="spaceRect" presStyleCnt="0"/>
      <dgm:spPr/>
    </dgm:pt>
    <dgm:pt modelId="{D85D18F4-D9F8-4691-8862-E062C65BA82B}" type="pres">
      <dgm:prSet presAssocID="{CF5F7D6F-B9C4-49DF-83EF-1AE2F197EBE2}" presName="textRect" presStyleLbl="revTx" presStyleIdx="0" presStyleCnt="3">
        <dgm:presLayoutVars>
          <dgm:chMax val="1"/>
          <dgm:chPref val="1"/>
        </dgm:presLayoutVars>
      </dgm:prSet>
      <dgm:spPr/>
    </dgm:pt>
    <dgm:pt modelId="{0E6D2E9C-33C4-447F-A2BD-76B4232CFEC2}" type="pres">
      <dgm:prSet presAssocID="{AAB6BC05-FC39-460D-859C-F64E995AF4AB}" presName="sibTrans" presStyleCnt="0"/>
      <dgm:spPr/>
    </dgm:pt>
    <dgm:pt modelId="{43E2ED07-CC1A-4D89-A916-1313F51C9FC0}" type="pres">
      <dgm:prSet presAssocID="{5F5859A9-CEDA-4D43-9959-6590A831F9D9}" presName="compNode" presStyleCnt="0"/>
      <dgm:spPr/>
    </dgm:pt>
    <dgm:pt modelId="{2202E69E-CC82-40F8-9081-C27337FE4252}" type="pres">
      <dgm:prSet presAssocID="{5F5859A9-CEDA-4D43-9959-6590A831F9D9}" presName="iconRect" presStyleLbl="node1" presStyleIdx="1" presStyleCnt="3" custLinFactX="-100000" custLinFactNeighborX="-167042" custLinFactNeighborY="358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g with solid fill"/>
        </a:ext>
      </dgm:extLst>
    </dgm:pt>
    <dgm:pt modelId="{249F1CFA-4896-4634-AD88-DCC219C8ED5E}" type="pres">
      <dgm:prSet presAssocID="{5F5859A9-CEDA-4D43-9959-6590A831F9D9}" presName="spaceRect" presStyleCnt="0"/>
      <dgm:spPr/>
    </dgm:pt>
    <dgm:pt modelId="{3E26E17A-BC32-4E3C-B660-6B7FAC98DE20}" type="pres">
      <dgm:prSet presAssocID="{5F5859A9-CEDA-4D43-9959-6590A831F9D9}" presName="textRect" presStyleLbl="revTx" presStyleIdx="1" presStyleCnt="3">
        <dgm:presLayoutVars>
          <dgm:chMax val="1"/>
          <dgm:chPref val="1"/>
        </dgm:presLayoutVars>
      </dgm:prSet>
      <dgm:spPr/>
    </dgm:pt>
    <dgm:pt modelId="{4CBCAA01-DCFB-43B9-B219-7C5325CF2635}" type="pres">
      <dgm:prSet presAssocID="{ACDA82CB-D41C-4336-AEC0-68A363211BFC}" presName="sibTrans" presStyleCnt="0"/>
      <dgm:spPr/>
    </dgm:pt>
    <dgm:pt modelId="{5955A11F-210F-4D9D-8D3C-92380F748801}" type="pres">
      <dgm:prSet presAssocID="{50D0E8BF-7606-496C-9651-47A7FD0886D0}" presName="compNode" presStyleCnt="0"/>
      <dgm:spPr/>
    </dgm:pt>
    <dgm:pt modelId="{EE706B2F-D20C-4971-967C-70F46A9DE269}" type="pres">
      <dgm:prSet presAssocID="{50D0E8BF-7606-496C-9651-47A7FD0886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g"/>
        </a:ext>
      </dgm:extLst>
    </dgm:pt>
    <dgm:pt modelId="{D94B0084-1D29-47EC-A555-47599455F95B}" type="pres">
      <dgm:prSet presAssocID="{50D0E8BF-7606-496C-9651-47A7FD0886D0}" presName="spaceRect" presStyleCnt="0"/>
      <dgm:spPr/>
    </dgm:pt>
    <dgm:pt modelId="{AFDA62EC-4BAE-4B1B-9028-A68C443E7083}" type="pres">
      <dgm:prSet presAssocID="{50D0E8BF-7606-496C-9651-47A7FD0886D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D7DB025-E1B6-694E-B88E-01CB979A25C8}" type="presOf" srcId="{50D0E8BF-7606-496C-9651-47A7FD0886D0}" destId="{AFDA62EC-4BAE-4B1B-9028-A68C443E7083}" srcOrd="0" destOrd="0" presId="urn:microsoft.com/office/officeart/2018/2/layout/IconLabelList"/>
    <dgm:cxn modelId="{5535E83C-B040-4DA1-B92F-F4EE1D999098}" srcId="{EA411EAD-9D7D-4795-92EB-F6E0A478617C}" destId="{5F5859A9-CEDA-4D43-9959-6590A831F9D9}" srcOrd="1" destOrd="0" parTransId="{68D002C4-BF7C-436B-901E-115A1A8FB10C}" sibTransId="{ACDA82CB-D41C-4336-AEC0-68A363211BFC}"/>
    <dgm:cxn modelId="{BE304F41-F75A-474F-A604-E26706F63B58}" type="presOf" srcId="{EA411EAD-9D7D-4795-92EB-F6E0A478617C}" destId="{49526734-1239-4A90-ACD1-2DB6F467C323}" srcOrd="0" destOrd="0" presId="urn:microsoft.com/office/officeart/2018/2/layout/IconLabelList"/>
    <dgm:cxn modelId="{255BDA43-99F1-AC4B-8D58-96A8B4701F92}" type="presOf" srcId="{CF5F7D6F-B9C4-49DF-83EF-1AE2F197EBE2}" destId="{D85D18F4-D9F8-4691-8862-E062C65BA82B}" srcOrd="0" destOrd="0" presId="urn:microsoft.com/office/officeart/2018/2/layout/IconLabelList"/>
    <dgm:cxn modelId="{9FFFD147-47A4-49D7-A9B4-8DFC05804910}" srcId="{EA411EAD-9D7D-4795-92EB-F6E0A478617C}" destId="{50D0E8BF-7606-496C-9651-47A7FD0886D0}" srcOrd="2" destOrd="0" parTransId="{BF656DD2-D5FC-4685-AC30-8DCA366AE2B4}" sibTransId="{E0B26186-47BF-423B-871F-6D2A3602082D}"/>
    <dgm:cxn modelId="{41724F86-8346-F24E-A05C-609C32B62EB8}" type="presOf" srcId="{5F5859A9-CEDA-4D43-9959-6590A831F9D9}" destId="{3E26E17A-BC32-4E3C-B660-6B7FAC98DE20}" srcOrd="0" destOrd="0" presId="urn:microsoft.com/office/officeart/2018/2/layout/IconLabelList"/>
    <dgm:cxn modelId="{C3AF2492-84B4-4FF4-9C62-A9F153B28763}" srcId="{EA411EAD-9D7D-4795-92EB-F6E0A478617C}" destId="{CF5F7D6F-B9C4-49DF-83EF-1AE2F197EBE2}" srcOrd="0" destOrd="0" parTransId="{1F595FDC-308D-48D5-8E87-F6AE95108F51}" sibTransId="{AAB6BC05-FC39-460D-859C-F64E995AF4AB}"/>
    <dgm:cxn modelId="{182AF73F-3028-504B-9A08-433C388A2D76}" type="presParOf" srcId="{49526734-1239-4A90-ACD1-2DB6F467C323}" destId="{8CC05BF4-CA9C-440B-9944-05C9E4970546}" srcOrd="0" destOrd="0" presId="urn:microsoft.com/office/officeart/2018/2/layout/IconLabelList"/>
    <dgm:cxn modelId="{3F42F1B3-A166-664C-8F51-BD3FD0E158CB}" type="presParOf" srcId="{8CC05BF4-CA9C-440B-9944-05C9E4970546}" destId="{FC9E2D6E-3B16-4D7A-8D84-D4C69E7CB871}" srcOrd="0" destOrd="0" presId="urn:microsoft.com/office/officeart/2018/2/layout/IconLabelList"/>
    <dgm:cxn modelId="{D2AE21EB-F226-F345-9B40-4EEB23585847}" type="presParOf" srcId="{8CC05BF4-CA9C-440B-9944-05C9E4970546}" destId="{078DA778-F62B-4891-9F8A-FD0C705157F2}" srcOrd="1" destOrd="0" presId="urn:microsoft.com/office/officeart/2018/2/layout/IconLabelList"/>
    <dgm:cxn modelId="{5F7D9DBF-A209-944D-AD7D-9EAE25F4AC1F}" type="presParOf" srcId="{8CC05BF4-CA9C-440B-9944-05C9E4970546}" destId="{D85D18F4-D9F8-4691-8862-E062C65BA82B}" srcOrd="2" destOrd="0" presId="urn:microsoft.com/office/officeart/2018/2/layout/IconLabelList"/>
    <dgm:cxn modelId="{349ABDFA-0DE5-EC49-84EF-43526535EAF7}" type="presParOf" srcId="{49526734-1239-4A90-ACD1-2DB6F467C323}" destId="{0E6D2E9C-33C4-447F-A2BD-76B4232CFEC2}" srcOrd="1" destOrd="0" presId="urn:microsoft.com/office/officeart/2018/2/layout/IconLabelList"/>
    <dgm:cxn modelId="{1EBA2490-631A-0747-818F-1F48E4770649}" type="presParOf" srcId="{49526734-1239-4A90-ACD1-2DB6F467C323}" destId="{43E2ED07-CC1A-4D89-A916-1313F51C9FC0}" srcOrd="2" destOrd="0" presId="urn:microsoft.com/office/officeart/2018/2/layout/IconLabelList"/>
    <dgm:cxn modelId="{1025804E-BF1D-A845-AA76-F63191D8DAAF}" type="presParOf" srcId="{43E2ED07-CC1A-4D89-A916-1313F51C9FC0}" destId="{2202E69E-CC82-40F8-9081-C27337FE4252}" srcOrd="0" destOrd="0" presId="urn:microsoft.com/office/officeart/2018/2/layout/IconLabelList"/>
    <dgm:cxn modelId="{29302141-54B7-C84A-A48C-7AD646B484BA}" type="presParOf" srcId="{43E2ED07-CC1A-4D89-A916-1313F51C9FC0}" destId="{249F1CFA-4896-4634-AD88-DCC219C8ED5E}" srcOrd="1" destOrd="0" presId="urn:microsoft.com/office/officeart/2018/2/layout/IconLabelList"/>
    <dgm:cxn modelId="{F597556C-4B2A-6F4B-BC2D-1802CBAE3EFF}" type="presParOf" srcId="{43E2ED07-CC1A-4D89-A916-1313F51C9FC0}" destId="{3E26E17A-BC32-4E3C-B660-6B7FAC98DE20}" srcOrd="2" destOrd="0" presId="urn:microsoft.com/office/officeart/2018/2/layout/IconLabelList"/>
    <dgm:cxn modelId="{0E733FC5-A84B-BD4A-9D10-CD961296A6BC}" type="presParOf" srcId="{49526734-1239-4A90-ACD1-2DB6F467C323}" destId="{4CBCAA01-DCFB-43B9-B219-7C5325CF2635}" srcOrd="3" destOrd="0" presId="urn:microsoft.com/office/officeart/2018/2/layout/IconLabelList"/>
    <dgm:cxn modelId="{0A7D3EDB-2A34-A54B-8DDE-78CD9D60B2E4}" type="presParOf" srcId="{49526734-1239-4A90-ACD1-2DB6F467C323}" destId="{5955A11F-210F-4D9D-8D3C-92380F748801}" srcOrd="4" destOrd="0" presId="urn:microsoft.com/office/officeart/2018/2/layout/IconLabelList"/>
    <dgm:cxn modelId="{29748E71-850D-C94A-A20B-047C7E207C9D}" type="presParOf" srcId="{5955A11F-210F-4D9D-8D3C-92380F748801}" destId="{EE706B2F-D20C-4971-967C-70F46A9DE269}" srcOrd="0" destOrd="0" presId="urn:microsoft.com/office/officeart/2018/2/layout/IconLabelList"/>
    <dgm:cxn modelId="{366D42E9-6E07-334E-9FFF-9E9353745680}" type="presParOf" srcId="{5955A11F-210F-4D9D-8D3C-92380F748801}" destId="{D94B0084-1D29-47EC-A555-47599455F95B}" srcOrd="1" destOrd="0" presId="urn:microsoft.com/office/officeart/2018/2/layout/IconLabelList"/>
    <dgm:cxn modelId="{41F75D6E-3763-BD4B-8464-FF8B16973A1C}" type="presParOf" srcId="{5955A11F-210F-4D9D-8D3C-92380F748801}" destId="{AFDA62EC-4BAE-4B1B-9028-A68C443E708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C6FE16-A05A-49B8-B30D-4CA95783BD7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B01A533-E5A3-4413-AEE6-ABE2AC7DBA93}">
      <dgm:prSet/>
      <dgm:spPr/>
      <dgm:t>
        <a:bodyPr/>
        <a:lstStyle/>
        <a:p>
          <a:pPr>
            <a:defRPr cap="all"/>
          </a:pPr>
          <a:r>
            <a:rPr lang="en-US"/>
            <a:t>Transfer learning </a:t>
          </a:r>
        </a:p>
      </dgm:t>
    </dgm:pt>
    <dgm:pt modelId="{FCEDAE85-567C-4661-8915-B92E9F3A065C}" type="parTrans" cxnId="{3CF54988-070A-4DD8-A3C0-CBB0622B5FEF}">
      <dgm:prSet/>
      <dgm:spPr/>
      <dgm:t>
        <a:bodyPr/>
        <a:lstStyle/>
        <a:p>
          <a:endParaRPr lang="en-US"/>
        </a:p>
      </dgm:t>
    </dgm:pt>
    <dgm:pt modelId="{C1B5A9FE-CFB7-4D63-85B4-D6FA5E555CCA}" type="sibTrans" cxnId="{3CF54988-070A-4DD8-A3C0-CBB0622B5FEF}">
      <dgm:prSet/>
      <dgm:spPr/>
      <dgm:t>
        <a:bodyPr/>
        <a:lstStyle/>
        <a:p>
          <a:endParaRPr lang="en-US"/>
        </a:p>
      </dgm:t>
    </dgm:pt>
    <dgm:pt modelId="{98B65F74-4429-4ED0-ABD3-66911B0B6241}">
      <dgm:prSet/>
      <dgm:spPr/>
      <dgm:t>
        <a:bodyPr/>
        <a:lstStyle/>
        <a:p>
          <a:pPr>
            <a:defRPr cap="all"/>
          </a:pPr>
          <a:r>
            <a:rPr lang="en-US"/>
            <a:t>Image augmentation </a:t>
          </a:r>
        </a:p>
      </dgm:t>
    </dgm:pt>
    <dgm:pt modelId="{474FA161-56C1-4028-8207-E45C6D354CAA}" type="parTrans" cxnId="{2CEF62C7-2F43-4CCE-92C4-44139D53D313}">
      <dgm:prSet/>
      <dgm:spPr/>
      <dgm:t>
        <a:bodyPr/>
        <a:lstStyle/>
        <a:p>
          <a:endParaRPr lang="en-US"/>
        </a:p>
      </dgm:t>
    </dgm:pt>
    <dgm:pt modelId="{21DDBA30-A452-4007-9DA9-8F64E9883C58}" type="sibTrans" cxnId="{2CEF62C7-2F43-4CCE-92C4-44139D53D313}">
      <dgm:prSet/>
      <dgm:spPr/>
      <dgm:t>
        <a:bodyPr/>
        <a:lstStyle/>
        <a:p>
          <a:endParaRPr lang="en-US"/>
        </a:p>
      </dgm:t>
    </dgm:pt>
    <dgm:pt modelId="{D24CFFF4-1BB2-411F-A8B5-975F43077F4C}" type="pres">
      <dgm:prSet presAssocID="{77C6FE16-A05A-49B8-B30D-4CA95783BD7B}" presName="root" presStyleCnt="0">
        <dgm:presLayoutVars>
          <dgm:dir/>
          <dgm:resizeHandles val="exact"/>
        </dgm:presLayoutVars>
      </dgm:prSet>
      <dgm:spPr/>
    </dgm:pt>
    <dgm:pt modelId="{97CCA0C6-B916-40A7-94F6-93B54A03DF0A}" type="pres">
      <dgm:prSet presAssocID="{6B01A533-E5A3-4413-AEE6-ABE2AC7DBA93}" presName="compNode" presStyleCnt="0"/>
      <dgm:spPr/>
    </dgm:pt>
    <dgm:pt modelId="{0A67D5EE-468B-4F78-9AB9-11D8E9DCBA4E}" type="pres">
      <dgm:prSet presAssocID="{6B01A533-E5A3-4413-AEE6-ABE2AC7DBA93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EF19AE1A-79A1-42F5-AB56-9785017B6603}" type="pres">
      <dgm:prSet presAssocID="{6B01A533-E5A3-4413-AEE6-ABE2AC7DBA9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203F3001-F323-478D-A537-56EE3407FE52}" type="pres">
      <dgm:prSet presAssocID="{6B01A533-E5A3-4413-AEE6-ABE2AC7DBA93}" presName="spaceRect" presStyleCnt="0"/>
      <dgm:spPr/>
    </dgm:pt>
    <dgm:pt modelId="{8A7C9315-4B70-4186-8B88-18A3AA3B2F2D}" type="pres">
      <dgm:prSet presAssocID="{6B01A533-E5A3-4413-AEE6-ABE2AC7DBA93}" presName="textRect" presStyleLbl="revTx" presStyleIdx="0" presStyleCnt="2">
        <dgm:presLayoutVars>
          <dgm:chMax val="1"/>
          <dgm:chPref val="1"/>
        </dgm:presLayoutVars>
      </dgm:prSet>
      <dgm:spPr/>
    </dgm:pt>
    <dgm:pt modelId="{088B8A61-BA9F-44A5-BB8C-A340B7A55ED2}" type="pres">
      <dgm:prSet presAssocID="{C1B5A9FE-CFB7-4D63-85B4-D6FA5E555CCA}" presName="sibTrans" presStyleCnt="0"/>
      <dgm:spPr/>
    </dgm:pt>
    <dgm:pt modelId="{0B71685A-4D72-4905-892C-E8F1A5A8A2AF}" type="pres">
      <dgm:prSet presAssocID="{98B65F74-4429-4ED0-ABD3-66911B0B6241}" presName="compNode" presStyleCnt="0"/>
      <dgm:spPr/>
    </dgm:pt>
    <dgm:pt modelId="{E250D933-553B-4623-B155-9B6A44E20C2A}" type="pres">
      <dgm:prSet presAssocID="{98B65F74-4429-4ED0-ABD3-66911B0B6241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F9BDA83-0B1C-440A-8809-9E7CC941B662}" type="pres">
      <dgm:prSet presAssocID="{98B65F74-4429-4ED0-ABD3-66911B0B624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inuous Improvement with solid fill"/>
        </a:ext>
      </dgm:extLst>
    </dgm:pt>
    <dgm:pt modelId="{88EE03C3-0C50-4B0E-82F9-59374B220D6B}" type="pres">
      <dgm:prSet presAssocID="{98B65F74-4429-4ED0-ABD3-66911B0B6241}" presName="spaceRect" presStyleCnt="0"/>
      <dgm:spPr/>
    </dgm:pt>
    <dgm:pt modelId="{05784F73-1007-490C-9BD1-81F38A79140D}" type="pres">
      <dgm:prSet presAssocID="{98B65F74-4429-4ED0-ABD3-66911B0B624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CF54988-070A-4DD8-A3C0-CBB0622B5FEF}" srcId="{77C6FE16-A05A-49B8-B30D-4CA95783BD7B}" destId="{6B01A533-E5A3-4413-AEE6-ABE2AC7DBA93}" srcOrd="0" destOrd="0" parTransId="{FCEDAE85-567C-4661-8915-B92E9F3A065C}" sibTransId="{C1B5A9FE-CFB7-4D63-85B4-D6FA5E555CCA}"/>
    <dgm:cxn modelId="{4D5AC199-A53A-48BC-B240-91EDB8B4D327}" type="presOf" srcId="{77C6FE16-A05A-49B8-B30D-4CA95783BD7B}" destId="{D24CFFF4-1BB2-411F-A8B5-975F43077F4C}" srcOrd="0" destOrd="0" presId="urn:microsoft.com/office/officeart/2018/5/layout/IconLeafLabelList"/>
    <dgm:cxn modelId="{9B9D8CBF-36D3-4852-A5D9-56E9B91CA8F7}" type="presOf" srcId="{98B65F74-4429-4ED0-ABD3-66911B0B6241}" destId="{05784F73-1007-490C-9BD1-81F38A79140D}" srcOrd="0" destOrd="0" presId="urn:microsoft.com/office/officeart/2018/5/layout/IconLeafLabelList"/>
    <dgm:cxn modelId="{2CEF62C7-2F43-4CCE-92C4-44139D53D313}" srcId="{77C6FE16-A05A-49B8-B30D-4CA95783BD7B}" destId="{98B65F74-4429-4ED0-ABD3-66911B0B6241}" srcOrd="1" destOrd="0" parTransId="{474FA161-56C1-4028-8207-E45C6D354CAA}" sibTransId="{21DDBA30-A452-4007-9DA9-8F64E9883C58}"/>
    <dgm:cxn modelId="{2E4066E7-A5AE-43F9-AD8D-4E843538AB7A}" type="presOf" srcId="{6B01A533-E5A3-4413-AEE6-ABE2AC7DBA93}" destId="{8A7C9315-4B70-4186-8B88-18A3AA3B2F2D}" srcOrd="0" destOrd="0" presId="urn:microsoft.com/office/officeart/2018/5/layout/IconLeafLabelList"/>
    <dgm:cxn modelId="{E54D8D71-09A8-4A49-A576-89BE633C667A}" type="presParOf" srcId="{D24CFFF4-1BB2-411F-A8B5-975F43077F4C}" destId="{97CCA0C6-B916-40A7-94F6-93B54A03DF0A}" srcOrd="0" destOrd="0" presId="urn:microsoft.com/office/officeart/2018/5/layout/IconLeafLabelList"/>
    <dgm:cxn modelId="{B8E7F480-503A-40F2-AD91-F909B1D003A5}" type="presParOf" srcId="{97CCA0C6-B916-40A7-94F6-93B54A03DF0A}" destId="{0A67D5EE-468B-4F78-9AB9-11D8E9DCBA4E}" srcOrd="0" destOrd="0" presId="urn:microsoft.com/office/officeart/2018/5/layout/IconLeafLabelList"/>
    <dgm:cxn modelId="{78F2D383-38C3-49A2-A7D9-E96209CB65C9}" type="presParOf" srcId="{97CCA0C6-B916-40A7-94F6-93B54A03DF0A}" destId="{EF19AE1A-79A1-42F5-AB56-9785017B6603}" srcOrd="1" destOrd="0" presId="urn:microsoft.com/office/officeart/2018/5/layout/IconLeafLabelList"/>
    <dgm:cxn modelId="{3729C37C-7F2F-4785-9E97-68C4B6B69057}" type="presParOf" srcId="{97CCA0C6-B916-40A7-94F6-93B54A03DF0A}" destId="{203F3001-F323-478D-A537-56EE3407FE52}" srcOrd="2" destOrd="0" presId="urn:microsoft.com/office/officeart/2018/5/layout/IconLeafLabelList"/>
    <dgm:cxn modelId="{84E6B597-EFB4-4D0A-87DD-4A50252CC151}" type="presParOf" srcId="{97CCA0C6-B916-40A7-94F6-93B54A03DF0A}" destId="{8A7C9315-4B70-4186-8B88-18A3AA3B2F2D}" srcOrd="3" destOrd="0" presId="urn:microsoft.com/office/officeart/2018/5/layout/IconLeafLabelList"/>
    <dgm:cxn modelId="{45F69FBE-53AA-4BB3-9C1B-8C63754C4347}" type="presParOf" srcId="{D24CFFF4-1BB2-411F-A8B5-975F43077F4C}" destId="{088B8A61-BA9F-44A5-BB8C-A340B7A55ED2}" srcOrd="1" destOrd="0" presId="urn:microsoft.com/office/officeart/2018/5/layout/IconLeafLabelList"/>
    <dgm:cxn modelId="{7CDC94AA-BD59-46C3-87C5-F3723779FAB0}" type="presParOf" srcId="{D24CFFF4-1BB2-411F-A8B5-975F43077F4C}" destId="{0B71685A-4D72-4905-892C-E8F1A5A8A2AF}" srcOrd="2" destOrd="0" presId="urn:microsoft.com/office/officeart/2018/5/layout/IconLeafLabelList"/>
    <dgm:cxn modelId="{E6DA59FA-99F2-4E42-94F7-31BC5D3B8160}" type="presParOf" srcId="{0B71685A-4D72-4905-892C-E8F1A5A8A2AF}" destId="{E250D933-553B-4623-B155-9B6A44E20C2A}" srcOrd="0" destOrd="0" presId="urn:microsoft.com/office/officeart/2018/5/layout/IconLeafLabelList"/>
    <dgm:cxn modelId="{496AC824-ACB4-4EF4-997A-824057FBC2A8}" type="presParOf" srcId="{0B71685A-4D72-4905-892C-E8F1A5A8A2AF}" destId="{7F9BDA83-0B1C-440A-8809-9E7CC941B662}" srcOrd="1" destOrd="0" presId="urn:microsoft.com/office/officeart/2018/5/layout/IconLeafLabelList"/>
    <dgm:cxn modelId="{BD17CED4-C32F-479F-8CDC-8FB3ECF2A642}" type="presParOf" srcId="{0B71685A-4D72-4905-892C-E8F1A5A8A2AF}" destId="{88EE03C3-0C50-4B0E-82F9-59374B220D6B}" srcOrd="2" destOrd="0" presId="urn:microsoft.com/office/officeart/2018/5/layout/IconLeafLabelList"/>
    <dgm:cxn modelId="{E42918CE-1439-42F4-A45E-26DB9C2CBE36}" type="presParOf" srcId="{0B71685A-4D72-4905-892C-E8F1A5A8A2AF}" destId="{05784F73-1007-490C-9BD1-81F38A79140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BF93D1-DFD2-454C-AC99-53DE6E7204E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A02431-F934-4BAA-AE6E-475490C742E1}">
      <dgm:prSet/>
      <dgm:spPr/>
      <dgm:t>
        <a:bodyPr/>
        <a:lstStyle/>
        <a:p>
          <a:r>
            <a:rPr lang="en-US" dirty="0"/>
            <a:t>Bag Sections Improvement  </a:t>
          </a:r>
        </a:p>
      </dgm:t>
    </dgm:pt>
    <dgm:pt modelId="{3894D59B-9876-48BC-B646-AFD7DD226EAD}" type="parTrans" cxnId="{6FEB61ED-570E-4613-8A9F-3ED60B4A562D}">
      <dgm:prSet/>
      <dgm:spPr/>
      <dgm:t>
        <a:bodyPr/>
        <a:lstStyle/>
        <a:p>
          <a:endParaRPr lang="en-US"/>
        </a:p>
      </dgm:t>
    </dgm:pt>
    <dgm:pt modelId="{986ED661-40ED-434F-B205-4B79ACDBF311}" type="sibTrans" cxnId="{6FEB61ED-570E-4613-8A9F-3ED60B4A562D}">
      <dgm:prSet/>
      <dgm:spPr/>
      <dgm:t>
        <a:bodyPr/>
        <a:lstStyle/>
        <a:p>
          <a:endParaRPr lang="en-US"/>
        </a:p>
      </dgm:t>
    </dgm:pt>
    <dgm:pt modelId="{759BCFCE-9FE3-4001-B778-1E3C9CCFFF3C}">
      <dgm:prSet/>
      <dgm:spPr/>
      <dgm:t>
        <a:bodyPr/>
        <a:lstStyle/>
        <a:p>
          <a:r>
            <a:rPr lang="en-US" dirty="0"/>
            <a:t>More product lines</a:t>
          </a:r>
        </a:p>
      </dgm:t>
    </dgm:pt>
    <dgm:pt modelId="{5AFE8FC2-8D43-49F8-ADB0-0DBE541CF30C}" type="parTrans" cxnId="{B0CDC287-73D8-4483-B6AF-CCDBF5C35ABE}">
      <dgm:prSet/>
      <dgm:spPr/>
      <dgm:t>
        <a:bodyPr/>
        <a:lstStyle/>
        <a:p>
          <a:endParaRPr lang="en-US"/>
        </a:p>
      </dgm:t>
    </dgm:pt>
    <dgm:pt modelId="{342D815D-3C30-4E8E-B8F2-365A3DC415AA}" type="sibTrans" cxnId="{B0CDC287-73D8-4483-B6AF-CCDBF5C35ABE}">
      <dgm:prSet/>
      <dgm:spPr/>
      <dgm:t>
        <a:bodyPr/>
        <a:lstStyle/>
        <a:p>
          <a:endParaRPr lang="en-US"/>
        </a:p>
      </dgm:t>
    </dgm:pt>
    <dgm:pt modelId="{E3FA8ECD-AAD3-4E7E-BFD8-888BFD6DED3F}">
      <dgm:prSet/>
      <dgm:spPr/>
      <dgm:t>
        <a:bodyPr/>
        <a:lstStyle/>
        <a:p>
          <a:r>
            <a:rPr lang="en-US" dirty="0"/>
            <a:t>Logo detection</a:t>
          </a:r>
        </a:p>
      </dgm:t>
    </dgm:pt>
    <dgm:pt modelId="{DE955F1A-B237-40C2-8E75-D698FF352CE5}" type="parTrans" cxnId="{D3A9E124-8808-4F9D-87DB-E6326F027CE0}">
      <dgm:prSet/>
      <dgm:spPr/>
      <dgm:t>
        <a:bodyPr/>
        <a:lstStyle/>
        <a:p>
          <a:endParaRPr lang="en-US"/>
        </a:p>
      </dgm:t>
    </dgm:pt>
    <dgm:pt modelId="{1A5998D4-F469-4BFF-BE45-438E29FF0184}" type="sibTrans" cxnId="{D3A9E124-8808-4F9D-87DB-E6326F027CE0}">
      <dgm:prSet/>
      <dgm:spPr/>
      <dgm:t>
        <a:bodyPr/>
        <a:lstStyle/>
        <a:p>
          <a:endParaRPr lang="en-US"/>
        </a:p>
      </dgm:t>
    </dgm:pt>
    <dgm:pt modelId="{0E5472E3-6A90-374B-8D35-2883F7EF1D37}">
      <dgm:prSet/>
      <dgm:spPr/>
      <dgm:t>
        <a:bodyPr/>
        <a:lstStyle/>
        <a:p>
          <a:r>
            <a:rPr lang="en-US" dirty="0"/>
            <a:t>add more products close-up details pictures  </a:t>
          </a:r>
        </a:p>
        <a:p>
          <a:r>
            <a:rPr lang="en-US" dirty="0"/>
            <a:t>to detect knockoff and authentic products</a:t>
          </a:r>
        </a:p>
      </dgm:t>
    </dgm:pt>
    <dgm:pt modelId="{4DCA12E6-9202-414D-AF06-ABCFFD231BC6}" type="parTrans" cxnId="{3DEBD179-C734-C148-BDB8-84E4A9E94B40}">
      <dgm:prSet/>
      <dgm:spPr/>
      <dgm:t>
        <a:bodyPr/>
        <a:lstStyle/>
        <a:p>
          <a:endParaRPr lang="en-US"/>
        </a:p>
      </dgm:t>
    </dgm:pt>
    <dgm:pt modelId="{7B1340E3-1EE1-874F-A3D5-E07A0D2EBFB6}" type="sibTrans" cxnId="{3DEBD179-C734-C148-BDB8-84E4A9E94B40}">
      <dgm:prSet/>
      <dgm:spPr/>
      <dgm:t>
        <a:bodyPr/>
        <a:lstStyle/>
        <a:p>
          <a:endParaRPr lang="en-US"/>
        </a:p>
      </dgm:t>
    </dgm:pt>
    <dgm:pt modelId="{DA2A2B2E-DAB0-9F49-B182-9669434E6760}">
      <dgm:prSet/>
      <dgm:spPr/>
      <dgm:t>
        <a:bodyPr/>
        <a:lstStyle/>
        <a:p>
          <a:r>
            <a:rPr lang="en-US" dirty="0"/>
            <a:t>sneakers, watches</a:t>
          </a:r>
        </a:p>
      </dgm:t>
    </dgm:pt>
    <dgm:pt modelId="{AC8E0CC1-AD94-8842-9089-9B0FFF71C513}" type="parTrans" cxnId="{D78B4207-B6E7-1E4F-8602-7ED08B1870B6}">
      <dgm:prSet/>
      <dgm:spPr/>
      <dgm:t>
        <a:bodyPr/>
        <a:lstStyle/>
        <a:p>
          <a:endParaRPr lang="en-US"/>
        </a:p>
      </dgm:t>
    </dgm:pt>
    <dgm:pt modelId="{393C2428-9284-CF4A-A13F-23E4E85CEB2D}" type="sibTrans" cxnId="{D78B4207-B6E7-1E4F-8602-7ED08B1870B6}">
      <dgm:prSet/>
      <dgm:spPr/>
      <dgm:t>
        <a:bodyPr/>
        <a:lstStyle/>
        <a:p>
          <a:endParaRPr lang="en-US"/>
        </a:p>
      </dgm:t>
    </dgm:pt>
    <dgm:pt modelId="{CAE81C2B-5687-A948-8BBF-F3F9163D33F4}">
      <dgm:prSet/>
      <dgm:spPr/>
      <dgm:t>
        <a:bodyPr/>
        <a:lstStyle/>
        <a:p>
          <a:r>
            <a:rPr lang="en-US" dirty="0"/>
            <a:t>cv2/Object Detection/YOLO</a:t>
          </a:r>
        </a:p>
      </dgm:t>
    </dgm:pt>
    <dgm:pt modelId="{30F5DECD-7DCB-F440-A343-B2E91B0C3C51}" type="parTrans" cxnId="{9D153A3F-A94B-4E4B-B7CF-73E8831400B5}">
      <dgm:prSet/>
      <dgm:spPr/>
      <dgm:t>
        <a:bodyPr/>
        <a:lstStyle/>
        <a:p>
          <a:endParaRPr lang="en-US"/>
        </a:p>
      </dgm:t>
    </dgm:pt>
    <dgm:pt modelId="{B518BA93-D9FF-CF48-83AC-DAA165D8E5F8}" type="sibTrans" cxnId="{9D153A3F-A94B-4E4B-B7CF-73E8831400B5}">
      <dgm:prSet/>
      <dgm:spPr/>
      <dgm:t>
        <a:bodyPr/>
        <a:lstStyle/>
        <a:p>
          <a:endParaRPr lang="en-US"/>
        </a:p>
      </dgm:t>
    </dgm:pt>
    <dgm:pt modelId="{2878EA09-B8DF-2849-9C5F-783A09035B65}" type="pres">
      <dgm:prSet presAssocID="{27BF93D1-DFD2-454C-AC99-53DE6E7204E0}" presName="linear" presStyleCnt="0">
        <dgm:presLayoutVars>
          <dgm:animLvl val="lvl"/>
          <dgm:resizeHandles val="exact"/>
        </dgm:presLayoutVars>
      </dgm:prSet>
      <dgm:spPr/>
    </dgm:pt>
    <dgm:pt modelId="{83116F49-CE8A-5B4C-8A41-F54E4B5FA6F5}" type="pres">
      <dgm:prSet presAssocID="{18A02431-F934-4BAA-AE6E-475490C742E1}" presName="parentText" presStyleLbl="node1" presStyleIdx="0" presStyleCnt="3" custLinFactNeighborY="-8628">
        <dgm:presLayoutVars>
          <dgm:chMax val="0"/>
          <dgm:bulletEnabled val="1"/>
        </dgm:presLayoutVars>
      </dgm:prSet>
      <dgm:spPr/>
    </dgm:pt>
    <dgm:pt modelId="{33AB30AC-9059-704D-BAEB-12266670D05D}" type="pres">
      <dgm:prSet presAssocID="{18A02431-F934-4BAA-AE6E-475490C742E1}" presName="childText" presStyleLbl="revTx" presStyleIdx="0" presStyleCnt="3">
        <dgm:presLayoutVars>
          <dgm:bulletEnabled val="1"/>
        </dgm:presLayoutVars>
      </dgm:prSet>
      <dgm:spPr/>
    </dgm:pt>
    <dgm:pt modelId="{7BFB407E-4772-D047-8321-74BE0A35AD39}" type="pres">
      <dgm:prSet presAssocID="{759BCFCE-9FE3-4001-B778-1E3C9CCFFF3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7B592A2-371F-614D-A306-243EA917A33C}" type="pres">
      <dgm:prSet presAssocID="{759BCFCE-9FE3-4001-B778-1E3C9CCFFF3C}" presName="childText" presStyleLbl="revTx" presStyleIdx="1" presStyleCnt="3">
        <dgm:presLayoutVars>
          <dgm:bulletEnabled val="1"/>
        </dgm:presLayoutVars>
      </dgm:prSet>
      <dgm:spPr/>
    </dgm:pt>
    <dgm:pt modelId="{76C94346-669A-5346-A53D-4C07B19B4584}" type="pres">
      <dgm:prSet presAssocID="{E3FA8ECD-AAD3-4E7E-BFD8-888BFD6DED3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29ED92E-CC27-4B40-8822-8C1A709DA3D2}" type="pres">
      <dgm:prSet presAssocID="{E3FA8ECD-AAD3-4E7E-BFD8-888BFD6DED3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78B4207-B6E7-1E4F-8602-7ED08B1870B6}" srcId="{759BCFCE-9FE3-4001-B778-1E3C9CCFFF3C}" destId="{DA2A2B2E-DAB0-9F49-B182-9669434E6760}" srcOrd="0" destOrd="0" parTransId="{AC8E0CC1-AD94-8842-9089-9B0FFF71C513}" sibTransId="{393C2428-9284-CF4A-A13F-23E4E85CEB2D}"/>
    <dgm:cxn modelId="{61676E17-8998-5B49-B00C-270C68055F9C}" type="presOf" srcId="{18A02431-F934-4BAA-AE6E-475490C742E1}" destId="{83116F49-CE8A-5B4C-8A41-F54E4B5FA6F5}" srcOrd="0" destOrd="0" presId="urn:microsoft.com/office/officeart/2005/8/layout/vList2"/>
    <dgm:cxn modelId="{6F929324-0896-E647-B5C9-A3DDC8AF33B3}" type="presOf" srcId="{759BCFCE-9FE3-4001-B778-1E3C9CCFFF3C}" destId="{7BFB407E-4772-D047-8321-74BE0A35AD39}" srcOrd="0" destOrd="0" presId="urn:microsoft.com/office/officeart/2005/8/layout/vList2"/>
    <dgm:cxn modelId="{D3A9E124-8808-4F9D-87DB-E6326F027CE0}" srcId="{27BF93D1-DFD2-454C-AC99-53DE6E7204E0}" destId="{E3FA8ECD-AAD3-4E7E-BFD8-888BFD6DED3F}" srcOrd="2" destOrd="0" parTransId="{DE955F1A-B237-40C2-8E75-D698FF352CE5}" sibTransId="{1A5998D4-F469-4BFF-BE45-438E29FF0184}"/>
    <dgm:cxn modelId="{9A81DF34-B21E-984D-BBDE-8FC9EB6C7D20}" type="presOf" srcId="{E3FA8ECD-AAD3-4E7E-BFD8-888BFD6DED3F}" destId="{76C94346-669A-5346-A53D-4C07B19B4584}" srcOrd="0" destOrd="0" presId="urn:microsoft.com/office/officeart/2005/8/layout/vList2"/>
    <dgm:cxn modelId="{9D153A3F-A94B-4E4B-B7CF-73E8831400B5}" srcId="{E3FA8ECD-AAD3-4E7E-BFD8-888BFD6DED3F}" destId="{CAE81C2B-5687-A948-8BBF-F3F9163D33F4}" srcOrd="0" destOrd="0" parTransId="{30F5DECD-7DCB-F440-A343-B2E91B0C3C51}" sibTransId="{B518BA93-D9FF-CF48-83AC-DAA165D8E5F8}"/>
    <dgm:cxn modelId="{3DEBD179-C734-C148-BDB8-84E4A9E94B40}" srcId="{18A02431-F934-4BAA-AE6E-475490C742E1}" destId="{0E5472E3-6A90-374B-8D35-2883F7EF1D37}" srcOrd="0" destOrd="0" parTransId="{4DCA12E6-9202-414D-AF06-ABCFFD231BC6}" sibTransId="{7B1340E3-1EE1-874F-A3D5-E07A0D2EBFB6}"/>
    <dgm:cxn modelId="{B0CDC287-73D8-4483-B6AF-CCDBF5C35ABE}" srcId="{27BF93D1-DFD2-454C-AC99-53DE6E7204E0}" destId="{759BCFCE-9FE3-4001-B778-1E3C9CCFFF3C}" srcOrd="1" destOrd="0" parTransId="{5AFE8FC2-8D43-49F8-ADB0-0DBE541CF30C}" sibTransId="{342D815D-3C30-4E8E-B8F2-365A3DC415AA}"/>
    <dgm:cxn modelId="{9EAB0EA8-A110-1C4F-BE53-159927057501}" type="presOf" srcId="{27BF93D1-DFD2-454C-AC99-53DE6E7204E0}" destId="{2878EA09-B8DF-2849-9C5F-783A09035B65}" srcOrd="0" destOrd="0" presId="urn:microsoft.com/office/officeart/2005/8/layout/vList2"/>
    <dgm:cxn modelId="{DC1078E5-37C3-024A-8564-8F35AAF0F878}" type="presOf" srcId="{DA2A2B2E-DAB0-9F49-B182-9669434E6760}" destId="{B7B592A2-371F-614D-A306-243EA917A33C}" srcOrd="0" destOrd="0" presId="urn:microsoft.com/office/officeart/2005/8/layout/vList2"/>
    <dgm:cxn modelId="{6FEB61ED-570E-4613-8A9F-3ED60B4A562D}" srcId="{27BF93D1-DFD2-454C-AC99-53DE6E7204E0}" destId="{18A02431-F934-4BAA-AE6E-475490C742E1}" srcOrd="0" destOrd="0" parTransId="{3894D59B-9876-48BC-B646-AFD7DD226EAD}" sibTransId="{986ED661-40ED-434F-B205-4B79ACDBF311}"/>
    <dgm:cxn modelId="{7E4471EE-0B8D-1C42-9261-083770D2EED7}" type="presOf" srcId="{0E5472E3-6A90-374B-8D35-2883F7EF1D37}" destId="{33AB30AC-9059-704D-BAEB-12266670D05D}" srcOrd="0" destOrd="0" presId="urn:microsoft.com/office/officeart/2005/8/layout/vList2"/>
    <dgm:cxn modelId="{463235FF-0731-EE4A-81FF-9D167EBB2DE9}" type="presOf" srcId="{CAE81C2B-5687-A948-8BBF-F3F9163D33F4}" destId="{529ED92E-CC27-4B40-8822-8C1A709DA3D2}" srcOrd="0" destOrd="0" presId="urn:microsoft.com/office/officeart/2005/8/layout/vList2"/>
    <dgm:cxn modelId="{8E8B9BC7-3DCC-2449-B420-A2C12D494CA4}" type="presParOf" srcId="{2878EA09-B8DF-2849-9C5F-783A09035B65}" destId="{83116F49-CE8A-5B4C-8A41-F54E4B5FA6F5}" srcOrd="0" destOrd="0" presId="urn:microsoft.com/office/officeart/2005/8/layout/vList2"/>
    <dgm:cxn modelId="{2E81FE9E-BED9-4B4F-8F80-0126827F2683}" type="presParOf" srcId="{2878EA09-B8DF-2849-9C5F-783A09035B65}" destId="{33AB30AC-9059-704D-BAEB-12266670D05D}" srcOrd="1" destOrd="0" presId="urn:microsoft.com/office/officeart/2005/8/layout/vList2"/>
    <dgm:cxn modelId="{9C224CCE-542B-CB4E-A8D3-42DD972CD90B}" type="presParOf" srcId="{2878EA09-B8DF-2849-9C5F-783A09035B65}" destId="{7BFB407E-4772-D047-8321-74BE0A35AD39}" srcOrd="2" destOrd="0" presId="urn:microsoft.com/office/officeart/2005/8/layout/vList2"/>
    <dgm:cxn modelId="{048A3D80-41E9-DD41-B655-100DDF907EC2}" type="presParOf" srcId="{2878EA09-B8DF-2849-9C5F-783A09035B65}" destId="{B7B592A2-371F-614D-A306-243EA917A33C}" srcOrd="3" destOrd="0" presId="urn:microsoft.com/office/officeart/2005/8/layout/vList2"/>
    <dgm:cxn modelId="{E18620CB-62EC-D440-A6AE-3BE6DD096CA1}" type="presParOf" srcId="{2878EA09-B8DF-2849-9C5F-783A09035B65}" destId="{76C94346-669A-5346-A53D-4C07B19B4584}" srcOrd="4" destOrd="0" presId="urn:microsoft.com/office/officeart/2005/8/layout/vList2"/>
    <dgm:cxn modelId="{56E070A0-CED5-FF4A-B9A6-6079E559B5B3}" type="presParOf" srcId="{2878EA09-B8DF-2849-9C5F-783A09035B65}" destId="{529ED92E-CC27-4B40-8822-8C1A709DA3D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44AF87-80CB-574D-A4DF-4AD0195BBED7}">
      <dsp:nvSpPr>
        <dsp:cNvPr id="0" name=""/>
        <dsp:cNvSpPr/>
      </dsp:nvSpPr>
      <dsp:spPr>
        <a:xfrm>
          <a:off x="3350" y="433378"/>
          <a:ext cx="3266346" cy="10608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Have you ever shopped online?</a:t>
          </a:r>
          <a:endParaRPr lang="en-US" sz="3100" kern="1200" dirty="0"/>
        </a:p>
      </dsp:txBody>
      <dsp:txXfrm>
        <a:off x="3350" y="433378"/>
        <a:ext cx="3266346" cy="1060881"/>
      </dsp:txXfrm>
    </dsp:sp>
    <dsp:sp modelId="{660E9159-D33C-4647-9AD6-AA7F1FF35DC4}">
      <dsp:nvSpPr>
        <dsp:cNvPr id="0" name=""/>
        <dsp:cNvSpPr/>
      </dsp:nvSpPr>
      <dsp:spPr>
        <a:xfrm>
          <a:off x="3350" y="1494259"/>
          <a:ext cx="3266346" cy="280813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</dsp:txBody>
      <dsp:txXfrm>
        <a:off x="3350" y="1494259"/>
        <a:ext cx="3266346" cy="2808135"/>
      </dsp:txXfrm>
    </dsp:sp>
    <dsp:sp modelId="{9806234A-E5F2-AA4A-B9E4-98E431CD8D09}">
      <dsp:nvSpPr>
        <dsp:cNvPr id="0" name=""/>
        <dsp:cNvSpPr/>
      </dsp:nvSpPr>
      <dsp:spPr>
        <a:xfrm>
          <a:off x="3726985" y="433378"/>
          <a:ext cx="3266346" cy="1060881"/>
        </a:xfrm>
        <a:prstGeom prst="rect">
          <a:avLst/>
        </a:prstGeom>
        <a:solidFill>
          <a:schemeClr val="accent5">
            <a:hueOff val="4416178"/>
            <a:satOff val="14379"/>
            <a:lumOff val="5000"/>
            <a:alphaOff val="0"/>
          </a:schemeClr>
        </a:solidFill>
        <a:ln w="34925" cap="flat" cmpd="sng" algn="in">
          <a:solidFill>
            <a:schemeClr val="accent5">
              <a:hueOff val="4416178"/>
              <a:satOff val="14379"/>
              <a:lumOff val="5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Online Shoppers</a:t>
          </a:r>
          <a:endParaRPr lang="en-US" sz="3100" kern="1200"/>
        </a:p>
      </dsp:txBody>
      <dsp:txXfrm>
        <a:off x="3726985" y="433378"/>
        <a:ext cx="3266346" cy="1060881"/>
      </dsp:txXfrm>
    </dsp:sp>
    <dsp:sp modelId="{C223144D-8F8D-C04B-9D0C-9173070F3E55}">
      <dsp:nvSpPr>
        <dsp:cNvPr id="0" name=""/>
        <dsp:cNvSpPr/>
      </dsp:nvSpPr>
      <dsp:spPr>
        <a:xfrm>
          <a:off x="3726985" y="1494259"/>
          <a:ext cx="3266346" cy="2808135"/>
        </a:xfrm>
        <a:prstGeom prst="rect">
          <a:avLst/>
        </a:prstGeom>
        <a:solidFill>
          <a:schemeClr val="accent5">
            <a:tint val="40000"/>
            <a:alpha val="90000"/>
            <a:hueOff val="4390296"/>
            <a:satOff val="14733"/>
            <a:lumOff val="1507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4390296"/>
              <a:satOff val="14733"/>
              <a:lumOff val="15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100" kern="1200" dirty="0"/>
        </a:p>
      </dsp:txBody>
      <dsp:txXfrm>
        <a:off x="3726985" y="1494259"/>
        <a:ext cx="3266346" cy="2808135"/>
      </dsp:txXfrm>
    </dsp:sp>
    <dsp:sp modelId="{887B3BBD-0570-AC48-B38C-741CDDC96A6B}">
      <dsp:nvSpPr>
        <dsp:cNvPr id="0" name=""/>
        <dsp:cNvSpPr/>
      </dsp:nvSpPr>
      <dsp:spPr>
        <a:xfrm>
          <a:off x="7450620" y="433378"/>
          <a:ext cx="3266346" cy="1060881"/>
        </a:xfrm>
        <a:prstGeom prst="rect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accent5">
              <a:hueOff val="8832355"/>
              <a:satOff val="28758"/>
              <a:lumOff val="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Marketplace</a:t>
          </a:r>
        </a:p>
      </dsp:txBody>
      <dsp:txXfrm>
        <a:off x="7450620" y="433378"/>
        <a:ext cx="3266346" cy="1060881"/>
      </dsp:txXfrm>
    </dsp:sp>
    <dsp:sp modelId="{C18B1560-FABA-244C-90CB-A03DA0082E1C}">
      <dsp:nvSpPr>
        <dsp:cNvPr id="0" name=""/>
        <dsp:cNvSpPr/>
      </dsp:nvSpPr>
      <dsp:spPr>
        <a:xfrm>
          <a:off x="7450620" y="1494259"/>
          <a:ext cx="3266346" cy="2808135"/>
        </a:xfrm>
        <a:prstGeom prst="rect">
          <a:avLst/>
        </a:prstGeom>
        <a:solidFill>
          <a:schemeClr val="accent5">
            <a:tint val="40000"/>
            <a:alpha val="90000"/>
            <a:hueOff val="8780593"/>
            <a:satOff val="29467"/>
            <a:lumOff val="3014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8780593"/>
              <a:satOff val="29467"/>
              <a:lumOff val="30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100" kern="1200" dirty="0"/>
        </a:p>
      </dsp:txBody>
      <dsp:txXfrm>
        <a:off x="7450620" y="1494259"/>
        <a:ext cx="3266346" cy="28081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E2D6E-3B16-4D7A-8D84-D4C69E7CB871}">
      <dsp:nvSpPr>
        <dsp:cNvPr id="0" name=""/>
        <dsp:cNvSpPr/>
      </dsp:nvSpPr>
      <dsp:spPr>
        <a:xfrm>
          <a:off x="4176189" y="708203"/>
          <a:ext cx="1248817" cy="12488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D18F4-D9F8-4691-8862-E062C65BA82B}">
      <dsp:nvSpPr>
        <dsp:cNvPr id="0" name=""/>
        <dsp:cNvSpPr/>
      </dsp:nvSpPr>
      <dsp:spPr>
        <a:xfrm>
          <a:off x="152223" y="2228862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API Json</a:t>
          </a:r>
          <a:endParaRPr lang="en-US" sz="3600" kern="1200" dirty="0"/>
        </a:p>
      </dsp:txBody>
      <dsp:txXfrm>
        <a:off x="152223" y="2228862"/>
        <a:ext cx="2775150" cy="720000"/>
      </dsp:txXfrm>
    </dsp:sp>
    <dsp:sp modelId="{2202E69E-CC82-40F8-9081-C27337FE4252}">
      <dsp:nvSpPr>
        <dsp:cNvPr id="0" name=""/>
        <dsp:cNvSpPr/>
      </dsp:nvSpPr>
      <dsp:spPr>
        <a:xfrm>
          <a:off x="841324" y="677357"/>
          <a:ext cx="1248817" cy="12488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6E17A-BC32-4E3C-B660-6B7FAC98DE20}">
      <dsp:nvSpPr>
        <dsp:cNvPr id="0" name=""/>
        <dsp:cNvSpPr/>
      </dsp:nvSpPr>
      <dsp:spPr>
        <a:xfrm>
          <a:off x="3413024" y="2228862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MongoDB</a:t>
          </a:r>
        </a:p>
      </dsp:txBody>
      <dsp:txXfrm>
        <a:off x="3413024" y="2228862"/>
        <a:ext cx="2775150" cy="720000"/>
      </dsp:txXfrm>
    </dsp:sp>
    <dsp:sp modelId="{EE706B2F-D20C-4971-967C-70F46A9DE269}">
      <dsp:nvSpPr>
        <dsp:cNvPr id="0" name=""/>
        <dsp:cNvSpPr/>
      </dsp:nvSpPr>
      <dsp:spPr>
        <a:xfrm>
          <a:off x="7436992" y="632537"/>
          <a:ext cx="1248817" cy="12488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A62EC-4BAE-4B1B-9028-A68C443E7083}">
      <dsp:nvSpPr>
        <dsp:cNvPr id="0" name=""/>
        <dsp:cNvSpPr/>
      </dsp:nvSpPr>
      <dsp:spPr>
        <a:xfrm>
          <a:off x="6673826" y="2228862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Bag Section</a:t>
          </a:r>
        </a:p>
      </dsp:txBody>
      <dsp:txXfrm>
        <a:off x="6673826" y="2228862"/>
        <a:ext cx="27751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67D5EE-468B-4F78-9AB9-11D8E9DCBA4E}">
      <dsp:nvSpPr>
        <dsp:cNvPr id="0" name=""/>
        <dsp:cNvSpPr/>
      </dsp:nvSpPr>
      <dsp:spPr>
        <a:xfrm>
          <a:off x="1637803" y="13199"/>
          <a:ext cx="2161687" cy="2161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19AE1A-79A1-42F5-AB56-9785017B6603}">
      <dsp:nvSpPr>
        <dsp:cNvPr id="0" name=""/>
        <dsp:cNvSpPr/>
      </dsp:nvSpPr>
      <dsp:spPr>
        <a:xfrm>
          <a:off x="2098490" y="473887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C9315-4B70-4186-8B88-18A3AA3B2F2D}">
      <dsp:nvSpPr>
        <dsp:cNvPr id="0" name=""/>
        <dsp:cNvSpPr/>
      </dsp:nvSpPr>
      <dsp:spPr>
        <a:xfrm>
          <a:off x="946771" y="2848200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Transfer learning </a:t>
          </a:r>
        </a:p>
      </dsp:txBody>
      <dsp:txXfrm>
        <a:off x="946771" y="2848200"/>
        <a:ext cx="3543750" cy="720000"/>
      </dsp:txXfrm>
    </dsp:sp>
    <dsp:sp modelId="{E250D933-553B-4623-B155-9B6A44E20C2A}">
      <dsp:nvSpPr>
        <dsp:cNvPr id="0" name=""/>
        <dsp:cNvSpPr/>
      </dsp:nvSpPr>
      <dsp:spPr>
        <a:xfrm>
          <a:off x="5801709" y="13199"/>
          <a:ext cx="2161687" cy="2161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9BDA83-0B1C-440A-8809-9E7CC941B662}">
      <dsp:nvSpPr>
        <dsp:cNvPr id="0" name=""/>
        <dsp:cNvSpPr/>
      </dsp:nvSpPr>
      <dsp:spPr>
        <a:xfrm>
          <a:off x="6262396" y="473887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84F73-1007-490C-9BD1-81F38A79140D}">
      <dsp:nvSpPr>
        <dsp:cNvPr id="0" name=""/>
        <dsp:cNvSpPr/>
      </dsp:nvSpPr>
      <dsp:spPr>
        <a:xfrm>
          <a:off x="5110678" y="2848200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Image augmentation </a:t>
          </a:r>
        </a:p>
      </dsp:txBody>
      <dsp:txXfrm>
        <a:off x="5110678" y="2848200"/>
        <a:ext cx="354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16F49-CE8A-5B4C-8A41-F54E4B5FA6F5}">
      <dsp:nvSpPr>
        <dsp:cNvPr id="0" name=""/>
        <dsp:cNvSpPr/>
      </dsp:nvSpPr>
      <dsp:spPr>
        <a:xfrm>
          <a:off x="0" y="0"/>
          <a:ext cx="10307255" cy="7528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Bag Sections Improvement  </a:t>
          </a:r>
        </a:p>
      </dsp:txBody>
      <dsp:txXfrm>
        <a:off x="36753" y="36753"/>
        <a:ext cx="10233749" cy="679389"/>
      </dsp:txXfrm>
    </dsp:sp>
    <dsp:sp modelId="{33AB30AC-9059-704D-BAEB-12266670D05D}">
      <dsp:nvSpPr>
        <dsp:cNvPr id="0" name=""/>
        <dsp:cNvSpPr/>
      </dsp:nvSpPr>
      <dsp:spPr>
        <a:xfrm>
          <a:off x="0" y="811082"/>
          <a:ext cx="10307255" cy="836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255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add more products close-up details pictures  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to detect knockoff and authentic products</a:t>
          </a:r>
        </a:p>
      </dsp:txBody>
      <dsp:txXfrm>
        <a:off x="0" y="811082"/>
        <a:ext cx="10307255" cy="836797"/>
      </dsp:txXfrm>
    </dsp:sp>
    <dsp:sp modelId="{7BFB407E-4772-D047-8321-74BE0A35AD39}">
      <dsp:nvSpPr>
        <dsp:cNvPr id="0" name=""/>
        <dsp:cNvSpPr/>
      </dsp:nvSpPr>
      <dsp:spPr>
        <a:xfrm>
          <a:off x="0" y="1647880"/>
          <a:ext cx="10307255" cy="7528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More product lines</a:t>
          </a:r>
        </a:p>
      </dsp:txBody>
      <dsp:txXfrm>
        <a:off x="36753" y="1684633"/>
        <a:ext cx="10233749" cy="679389"/>
      </dsp:txXfrm>
    </dsp:sp>
    <dsp:sp modelId="{B7B592A2-371F-614D-A306-243EA917A33C}">
      <dsp:nvSpPr>
        <dsp:cNvPr id="0" name=""/>
        <dsp:cNvSpPr/>
      </dsp:nvSpPr>
      <dsp:spPr>
        <a:xfrm>
          <a:off x="0" y="2400775"/>
          <a:ext cx="1030725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255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sneakers, watches</a:t>
          </a:r>
        </a:p>
      </dsp:txBody>
      <dsp:txXfrm>
        <a:off x="0" y="2400775"/>
        <a:ext cx="10307255" cy="546480"/>
      </dsp:txXfrm>
    </dsp:sp>
    <dsp:sp modelId="{76C94346-669A-5346-A53D-4C07B19B4584}">
      <dsp:nvSpPr>
        <dsp:cNvPr id="0" name=""/>
        <dsp:cNvSpPr/>
      </dsp:nvSpPr>
      <dsp:spPr>
        <a:xfrm>
          <a:off x="0" y="2947255"/>
          <a:ext cx="10307255" cy="75289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Logo detection</a:t>
          </a:r>
        </a:p>
      </dsp:txBody>
      <dsp:txXfrm>
        <a:off x="36753" y="2984008"/>
        <a:ext cx="10233749" cy="679389"/>
      </dsp:txXfrm>
    </dsp:sp>
    <dsp:sp modelId="{529ED92E-CC27-4B40-8822-8C1A709DA3D2}">
      <dsp:nvSpPr>
        <dsp:cNvPr id="0" name=""/>
        <dsp:cNvSpPr/>
      </dsp:nvSpPr>
      <dsp:spPr>
        <a:xfrm>
          <a:off x="0" y="3700150"/>
          <a:ext cx="1030725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255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cv2/Object Detection/YOLO</a:t>
          </a:r>
        </a:p>
      </dsp:txBody>
      <dsp:txXfrm>
        <a:off x="0" y="3700150"/>
        <a:ext cx="10307255" cy="546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9T08:04:08.06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654 66 16383,'69'-13'0,"0"1"0,-2-4 0,0 3 0,2 11 0,5 2 0,2-3 0,8 0 0,-1 0 0,-3 3 0,-1 0 0,1 0 0,4 0 0,0 0 0,1 0 0,3 0 0,1-1 0,-3 2 0,-13 2 0,-3 1 0,3 0 0,19 0 0,4 0 0,-1 2 0,-1 1 0,-1 1 0,-1 1 0,-2-1 0,-1 0 0,-1 0 0,-3 0 0,-1 0 0,-1 0 0,-2 0 0,-1 0 0,-4 0 0,9-2 0,-4 1 0,4 2 0,-4 1 0,-25-4 0,-5-1 0,39 6 0,-33-2 0,-42-9 0,-103 0 0,62 0 0,-51 0 0,-17 0 0,29 1 0,0-2 0,-23-3 0,-7-2 0,7 2 0,-5-1 0,4 1 0,20 0 0,4 0 0,-7-1 0,-13-1 0,-8 0 0,0 0 0,11 1 0,-7 4 0,2-1 0,-10-1 0,-8-2 0,7 2 0,-2 2 0,4 2 0,24-1 0,-1 0 0,1 0 0,3 0 0,1-1 0,2 2 0,-16 2 0,9 0 0,3-1 0,-20 4 0,56 0 0,-36-4 0,-4 4 0,26-1 0,-4-1 0,-7-4 0,2 2 0,-23 10 0,0-11 0,1 3 0,48-4 0,-30 0 0,115 0 0,34 0 0,-38 0 0,4 0 0,37 1 0,17-1 0,-14-1 0,-33-2 0,1 0 0,7 2 0,13 1 0,1 0 0,-8-1 0,18-2 0,0 0 0,-17 2 0,7 2 0,4-1 0,0 0 0,6 0 0,2 0 0,0 0 0,-2 0 0,-12 0 0,-3 0 0,1 0 0,2 0 0,17 0 0,4 0 0,-2 0 0,-11 0 0,-17 0 0,-7 0 0,1 0 0,14 0 0,2 0 0,-11 0 0,29 0 0,-45 0 0,-6 0 0,-13 0 0,-88 1 0,-28 1 0,18-1 0,-23-1 0,-26 1 0,8 0 0,13-1 0,-3 0 0,12 0 0,-11 0 0,-2 0 0,2 0 0,9 0 0,1 1 0,-1-1 0,-2-1 0,-13-1 0,-4-1 0,1 0 0,3 0 0,15 0 0,2-1 0,2 1 0,-1-1 0,0 1 0,-1-1 0,2 0 0,3 1 0,-4-1 0,3 1 0,-2-1 0,-13 0 0,-2 0 0,4 1 0,15 2 0,3 1 0,-1-1 0,-4-3 0,0 0 0,2 0 0,-23 4 0,9 0 0,31 0 0,3 0 0,-10 0 0,7 0 0,14 0 0,13 0 0,13 0 0,9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9T08:04:27.1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0 144 24575,'23'0'0,"-3"0"0,-14 0 0,3 0 0,0 0 0,10 0 0,-8 0 0,7 0 0,-12 0 0,26 0 0,-11 0 0,19 0 0,-14 0 0,54 0 0,-40 0 0,53 0 0,-63 0 0,10 0 0,14 0 0,-21 0 0,14 0 0,-28 0 0,-7 0 0,0 0 0,0 0 0,0 0 0,0 0 0,3 0 0,-2 0 0,2 0 0,-3 0 0,0 0 0,0 0 0,0 0 0,1 0 0,-4 0 0,2 0 0,2 0 0,19 0 0,-12 0 0,12 0 0,-20 0 0,-3 0 0,0 0 0,0 0 0,7 0 0,-2-3 0,4 3 0,-6-6 0,7 5 0,-5-1 0,2-1 0,-7 2 0,-1-1 0,2-1 0,-1 2 0,3-2 0,-6 3 0,15 0 0,-12 0 0,9 0 0,-12 0 0,0 0 0,6 6 0,-5-5 0,5 7 0,-4-7 0,-1 4 0,5-1 0,-6-1 0,3 2 0,9-4 0,-6 2 0,6-3 0,0 0 0,-9 2 0,6-1 0,-9 2 0,3-3 0,0 0 0,1 0 0,1 0 0,-4 0 0,4 0 0,-1 0 0,-1 0 0,3 0 0,-6 0 0,6 0 0,-3 3 0,3-3 0,-2 6 0,-1-6 0,-1 6 0,-1-3 0,2 3 0,-6 3 0,0 0 0,-3 1 0,0 1 0,0-4 0,0 4 0,0-1 0,0-1 0,0 3 0,0-5 0,0 4 0,-3-2 0,0-2 0,-3 4 0,-3-7 0,-1 5 0,-2-6 0,-7 4 0,-28 1 0,23-2 0,-41 8 0,4-4 0,-2-1 0,-20-1 0,-1 1 0,21-7 0,-7 7 0,36-9 0,16 0 0,-1 0 0,-2 0 0,1 0 0,1 0 0,10 0 0,-9 0 0,0 0 0,-2 0 0,1 0 0,0 0 0,-13 0 0,11-3 0,-6 2 0,18-1 0,2 2 0,-4 0 0,1 0 0,0-3 0,-1 2 0,4-2 0,-5 3 0,5-2 0,-4 1 0,4-4 0,-2 1 0,0 1 0,-1-3 0,1 5 0,0-4 0,0 2 0,2-1 0,-2-4 0,3 4 0,0-5 0,0 0 0,-1 2 0,4-2 0,-5 0 0,6 2 0,-6-2 0,7 0 0,-1 3 0,2-9 0,4-2 0,-1 1 0,5-3 0,-2 9 0,2-1 0,27-16 0,-10 7 0,14-7 0,-14 14 0,-4 5 0,19-3 0,-17 5 0,29-6 0,-15 4 0,0 0 0,1-3 0,-18 10 0,7-3 0,-7 2 0,-4 1 0,7-2 0,-10 3 0,17 0 0,-9 0 0,-4 0 0,1 0 0,-8 0 0,8 0 0,2 0 0,-2 0 0,9 0 0,-18 0 0,9 0 0,-12 0 0,0 0 0,6 0 0,-5 0 0,5 0 0,-4 0 0,-1 0 0,5 0 0,-3 3 0,0 0 0,3 1 0,-5 1 0,1-2 0,-2 6 0,3-2 0,-5 2 0,4-3 0,-2 3 0,-1-3 0,3 6 0,-8-5 0,6 1 0,-6 1 0,6-2 0,-3 4 0,0-4 0,3 2 0,-5 0 0,1 0 0,-2 0 0,0 3 0,0-5 0,0 4 0,-2-1 0,1-1 0,-5 0 0,0-3 0,-1 3 0,-2-3 0,1 3 0,-8 2 0,-5-2 0,3 3 0,0-5 0,-11 9 0,-8-4 0,-6 6 0,-11 2 0,-3-5 0,17 2 0,-5-6 0,13-1 0,8-2 0,-10 2 0,16-6 0,6 2 0,-1-6 0,-8 6 0,6-6 0,-13 7 0,14-6 0,-4 3 0,8-4 0,1 0 0,0 0 0,0 0 0,-1 0 0,-2 0 0,-4 0 0,-4-4 0,0 3 0,4-3 0,4 4 0,5 0 0,-5-3 0,6 0 0,-3-1 0,0-4 0,2 7 0,-2-7 0,3-1 0,2-2 0,-2-10 0,5 7 0,-3-11 0,4 14 0,0-14 0,0 14 0,0-5 0,0 4 0,2 5 0,2-4 0,-1 4 0,2-2 0,-1 0 0,5 2 0,2-11 0,0 10 0,9-13 0,-9 13 0,28-13 0,-3 3 0,1-1 0,28-10 0,-11 7 0,-1 3 0,-1 0 0,-19 11 0,24-5 0,-17 5 0,12 0 0,-26 5 0,-7 3 0,1-3 0,-14 3 0,0 0 0,6 0 0,-5 0 0,5 0 0,-4 0 0,-1 0 0,5 3 0,0-3 0,-2 3 0,1-3 0,5 0 0,-8 3 0,10-3 0,-11 3 0,4-3 0,1 0 0,1 0 0,8 0 0,-9 0 0,3 0 0,-9 0 0,3 0 0,0 0 0,1 0 0,1 0 0,-4 0 0,4 0 0,-1 0 0,-1 0 0,3 0 0,-3 0 0,0 0 0,3 0 0,-5 0 0,7 0 0,-4 0 0,11 0 0,-10 0 0,5 0 0,-10 0 0,2 3 0,2-3 0,-1 3 0,0 0 0,0-2 0,-2 4 0,-1 4 0,-4-2 0,-2 7 0,0-7 0,0 2 0,-5 2 0,1-1 0,-5 3 0,3-5 0,-1 1 0,1-2 0,3 2 0,-3-1 0,3-1 0,-3 2 0,2 0 0,-1-3 0,1 3 0,1 0 0,-3-2 0,3 1 0,-6 1 0,5-2 0,-4 2 0,4-3 0,-2 0 0,-6 3 0,2 0 0,-5 0 0,-4 5 0,5-6 0,-11 4 0,5 0 0,0-3 0,-6 3 0,-7-8 0,-11 6 0,-13-2 0,14 4 0,-10-5 0,9 3 0,1-8 0,-11 4 0,31-6 0,-16 0 0,25 3 0,-5-3 0,7 3 0,0-3 0,-7 0 0,8 0 0,-7 0 0,11 0 0,-7 0 0,6-3 0,-3 3 0,2-3 0,-1 3 0,0-3 0,-1 3 0,4-6 0,-5 3 0,5-1 0,-2 1 0,1 1 0,-2 1 0,0-2 0,1 0 0,0 3 0,0-3 0,-3 3 0,2 0 0,-1-3 0,4 3 0,-5-3 0,0 3 0,1 0 0,-9 0 0,8 0 0,-13 0 0,14 0 0,-7 0 0,11 0 0,-2 0 0,-2 0 0,3 0 0,-6 3 0,4-3 0,-2 6 0,2-6 0,1 3 0,0 0 0,-7-3 0,3 3 0,-6-3 0,0 0 0,8 0 0,-7 0 0,11 0 0,-2 0 0,6-14 0,3 8 0,3-11 0,0 8 0,3 0 0,-3-1 0,3 1 0,16-13 0,11 2 0,4-10 0,3 11 0,0 4 0,30 0 0,-20 7 0,43-8 0,-33 14 0,27-6 0,-22 8 0,17 0 0,-17 0 0,-12 0 0,26 0 0,-39 0 0,10 0 0,-18 0 0,5 0 0,-12 0 0,14 0 0,0-6 0,-25 4 0,17-4 0,-24 3 0,4 2 0,2-4 0,-3 4 0,4-4 0,-5 1 0,1 1 0,-2-3 0,4 3 0,-5-1 0,5 2 0,-3-1 0,-3-1 0,6-2 0,-3 3 0,3-3 0,1 6 0,-4-6 0,0 5 0,-1-1 0,2-1 0,-1 2 0,3-2 0,-5 3 0,4 6 0,-7 3 0,1 1 0,-5 5 0,-2-9 0,1 6 0,-4-5 0,1 1 0,-5 1 0,2-2 0,-2 4 0,3-4 0,0-1 0,-3 2 0,2-6 0,-2 6 0,0-8 0,0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9T08:23:27.33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48 24575,'96'-4'0,"-1"1"0,1-1 0,0 0 0,0 1 0,-1-1 0,1 0 0,7 0 0,8-4 0,-2 2 0,-11 3 0,-23 7 0,-32 10 0,-36 37 0,-2-14 0,-5 0 0,0-30 0,-2-4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9T08:23:30.34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792 226 24575,'41'6'0,"-3"-3"0,-21 1 0,-3-4 0,-46-14 0,15 7 0,-44-13 0,35 15 0,-20-6 0,26 10 0,-5-5 0,19 9 0,2 4 0,1 4 0,0 2 0,-2-2 0,4-4 0,-3 1 0,-3 8 0,4-4 0,-3 7 0,6-11 0,0 7 0,0-8 0,0 9 0,0-11 0,2 5 0,3-2 0,3-2 0,3 1 0,-1-4 0,6 3 0,-4-2 0,10 2 0,-13-5 0,4 3 0,-5-2 0,-2-2 0,8 5 0,-5-4 0,4 1 0,-3 0 0,-4-1 0,6 1 0,-6 0 0,-20-20 0,-23-4 0,-5-5 0,-5-3-984,-34-18 707,9 11 0,-2 0 277,25 11 0,1 1 0,-14-2 0,1 0-186,-25-11 186,23 16 0,14 7 0,23 10 0,15 7 0,9 1 983,4 11-444,2 2-337,1 2-202,4-2 0,-3-5 0,9 1 0,12 6 0,-1-2 0,8 3 0,-11-7 0,11 7 0,-8-10 0,20 13 0,-26-16 0,36 12 0,-10-10 0,17 6 0,-3-6 0,-12-3 0,-10-2 0,-4-2 0,-17 3 0,5-4 0,-13-3 0,4 0 0,-7-7 0,-4 2 0,1-3 0,-6 1 0,1 2 0,-4 0 0,-7-5 0,-2 6 0,-3-3 0,-3 6 0,-20 1 0,18 3 0,-16 0 0,0 0 0,22 0 0,-51 7 0,51-3 0,-27 10 0,35-7 0,-1 5 0,7-7 0,0 11 0,2-7 0,-2 24 0,3-18 0,0 32 0,3-27 0,0 12 0,5-11 0,-1-9 0,14 16 0,-2-16 0,2 7 0,23-2 0,-12-6 0,17 0 0,7-1 0,26-3 0,6 0 0,-31-7 0,-11 0 0,5-13 0,1 6 0,-12-10 0,-24 6 0,-10 3 0,-2-3 0,-4-16 0,0 17 0,-11-34 0,2 26 0,-8-11 0,6 15 0,-4 6 0,-33-9 0,16 3 0,-35-1 0,41 8 0,-1 7 0,14 0 0,8 0 0,2 12 0,0 1 0,3 34 0,0-18 0,7 17 0,-3-29 0,14 1 0,-11-9 0,14 5 0,-6-7 0,19 1 0,-13-2 0,34-6 0,-9 9 0,6-7 0,28 5 0,-4-7 0,-19-4 0,0 0 0,22-2 0,-26-7 0,-3-5 0,-3-11 0,9-3 0,-24 6 0,-24 16 0,0-1 0,-5 3 0,-1-2 0,-11 4 0,1 1 0,-7 3 0,7 2 0,0 0 0,-2 0 0,-6 6 0,3-4 0,-5 10 0,10-9 0,-3 5 0,3-3 0,-2 2 0,4-1 0,-1 2 0,0 7 0,4-5 0,0 14 0,3-14 0,0 3 0,0-6 0,0 1 0,9 0 0,-4 0 0,9-3 0,0-2 0,-2-1 0,1 1 0,-5-3 0,-1-5 0,-3-6 0,3 0 0,-7-32 0,3 22 0,-9-37 0,1 33 0,-6-4 0,7 15 0,-3 9 0,4 26 0,0-10 0,1 19 0,4-22 0,5 7 0,0-7 0,2 5 0,-1-6 0,-2-1 0,1 1 0,1-22 0,-5 8 0,2-18 0,-8 14 0,0 3 0,-4-2 0,1 4 0,-2-1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A0B8E-5DAC-A840-8C9E-545F2FDF46FE}" type="datetimeFigureOut">
              <a:rPr lang="en-US" smtClean="0"/>
              <a:t>8/20/21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3FD2F-F0C3-824B-AAA1-B538AAF1C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02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everyone, my name is Sabrina Yang, ,(CLICK) and I’m here to present my project –BAG HUNTER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3FD2F-F0C3-824B-AAA1-B538AAF1C3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11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Hermes</a:t>
            </a:r>
          </a:p>
          <a:p>
            <a:endParaRPr lang="en-US" dirty="0"/>
          </a:p>
          <a:p>
            <a:r>
              <a:rPr lang="en-US" dirty="0"/>
              <a:t>I wont say they look exactly same but they do have a bit of similarity.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3FD2F-F0C3-824B-AAA1-B538AAF1C3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7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now you understand how my data looks like, let’s dive into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3FD2F-F0C3-824B-AAA1-B538AAF1C3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3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 Python wrapper of an API to pull JSON from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Farfetch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stored data in NoSQL MongoDB. </a:t>
            </a: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I use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lab download products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images from MongoDB. Since my data are images, I use Google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Colab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GPU to do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Keras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deep learning.</a:t>
            </a: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 use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streamlit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make Bag Hunter app from my training model.</a:t>
            </a: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want to make sure that my code can ingest new data, so I schedule a bi-weekly update to pull new data,  and retrain my model every quarter.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decision was made based on the renewal is not frequent and the new items will always be added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first page– this pipeline can be run in the balance of  time and database quality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3FD2F-F0C3-824B-AAA1-B538AAF1C3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72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Deep Learning, I tried Transfer Learning and Image Augmentation.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(VGG16) performed not bad and I got round 70 -80 % of accuracy, but I want to try image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augmention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increase the data size since my data is small, but the result wasn’t well. So I still chose Transfer Learning as my final model base.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 guess it’s because if you flip a bag around, and it’s still a bag.)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 size = 32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Dense layers  -&gt; 3 Dense Layers +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epochs = 10  -&gt; 20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epochs = 100  +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callbacks.EarlyStopping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callbacks.ReduceLROnPlateau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**4. **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the dataset is small so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 this method to flip to increase dataset size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preprocessing 1: do image dataset train-test-split via data directory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preprocessing 2: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ImageDataGenerator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training dataset for augmentation(rotation = 40, horizontal flip)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3FD2F-F0C3-824B-AAA1-B538AAF1C3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02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future work,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want to feed more bag details pictures to my model in order to detect knockoff versus authentic products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I’d like to add more product line such as watches, sneakers. 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logo filter box from object detection ( You only look Once)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3FD2F-F0C3-824B-AAA1-B538AAF1C3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04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3FD2F-F0C3-824B-AAA1-B538AAF1C3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63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I’m going to show my app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3FD2F-F0C3-824B-AAA1-B538AAF1C3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70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3FD2F-F0C3-824B-AAA1-B538AAF1C3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7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you for listening to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3FD2F-F0C3-824B-AAA1-B538AAF1C3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57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3FD2F-F0C3-824B-AAA1-B538AAF1C3F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56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3FD2F-F0C3-824B-AAA1-B538AAF1C3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2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What’s e commerce? Have you ever shopped online? If you say Yes, and I believe most of us do, then we all have been involved in e-commerce.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Millennial online shoppers accounted for about 85% of growth in 2017 and are expected to account for 45% of luxury-category spending by 2025. I believe this number increases even more after this pandemic hit. 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Marketplace such as Amazon, eBay, Shopify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3FD2F-F0C3-824B-AAA1-B538AAF1C3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67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Farfetch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online luxury fashion retail platform that sells products from over 700 boutiques and brands from around the world.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was founded in 2007, got IPO in 2018(see this pic), and this founder has coding background 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aim of this company is “redefining how fashion is bought and sold” through technology, data and innovation.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3FD2F-F0C3-824B-AAA1-B538AAF1C3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74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data do they have?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3FD2F-F0C3-824B-AAA1-B538AAF1C3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86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Here is how I get my data. I made an API through python code to pull json from their website and store in MongoDB. And I want to focus on Bag sections since it’s a big part of luxury market.</a:t>
            </a:r>
          </a:p>
          <a:p>
            <a:r>
              <a:rPr lang="en-US" sz="1600" dirty="0"/>
              <a:t>But one thing I wasn’t expected in this project was the data size is not as big as </a:t>
            </a:r>
            <a:r>
              <a:rPr lang="en-US" sz="1600" dirty="0" err="1"/>
              <a:t>i</a:t>
            </a:r>
            <a:r>
              <a:rPr lang="en-US" sz="1600" dirty="0"/>
              <a:t> thought. (CLICK)</a:t>
            </a:r>
          </a:p>
          <a:p>
            <a:endParaRPr lang="en-US" sz="1600" dirty="0"/>
          </a:p>
          <a:p>
            <a:r>
              <a:rPr lang="en-US" sz="1600" dirty="0"/>
              <a:t>original data size was </a:t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en-US" sz="1200" dirty="0"/>
              <a:t>400,000 -&gt; and 21,000  are bags  /w 669 brands -&gt; I pick the top list 5 brands -&gt; unfortunately the final size is only </a:t>
            </a:r>
            <a:r>
              <a:rPr lang="en-US" sz="1600" b="1" dirty="0"/>
              <a:t>1670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3FD2F-F0C3-824B-AAA1-B538AAF1C3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43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 is the distributions of  5 brands – YSL, Prada, Gucci, Hermes, LV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look at the chart for each data size – YSL has </a:t>
            </a:r>
            <a:r>
              <a:rPr lang="en-US" dirty="0" err="1"/>
              <a:t>ard</a:t>
            </a:r>
            <a:r>
              <a:rPr lang="en-US" dirty="0"/>
              <a:t> 600 items and the others has </a:t>
            </a:r>
            <a:r>
              <a:rPr lang="en-US" dirty="0" err="1"/>
              <a:t>ard</a:t>
            </a:r>
            <a:r>
              <a:rPr lang="en-US" dirty="0"/>
              <a:t> 2 to 3 </a:t>
            </a:r>
            <a:r>
              <a:rPr lang="en-US" dirty="0" err="1"/>
              <a:t>hundres</a:t>
            </a:r>
            <a:r>
              <a:rPr lang="en-US" dirty="0"/>
              <a:t>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3FD2F-F0C3-824B-AAA1-B538AAF1C3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33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also want to show you how these brands of bags looks like .YSL – the metal chain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3FD2F-F0C3-824B-AAA1-B538AAF1C3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96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Prada – triangle logo and the bag handle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3FD2F-F0C3-824B-AAA1-B538AAF1C3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4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customXml" Target="../ink/ink2.xml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customXml" Target="../ink/ink3.xml"/><Relationship Id="rId1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rown bulldog on the street">
            <a:extLst>
              <a:ext uri="{FF2B5EF4-FFF2-40B4-BE49-F238E27FC236}">
                <a16:creationId xmlns:a16="http://schemas.microsoft.com/office/drawing/2014/main" id="{B12AD954-1F24-4068-A49E-31FE52F4F8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F1A96B9-F717-4812-9DB0-C99D99462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60" y="1137137"/>
            <a:ext cx="9867482" cy="4570327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226038F9-8CE0-4A41-9EF0-3A27023DE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BB5C5996-5C1E-4768-90AE-87BED835C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4ED09-763A-DF41-A5EB-C408EB2B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/>
              <a:t>bag hunter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25682-0DF4-0447-B02E-E63A129C1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191B0E"/>
                </a:solidFill>
              </a:rPr>
              <a:t>Farfetch.com</a:t>
            </a:r>
          </a:p>
        </p:txBody>
      </p:sp>
    </p:spTree>
    <p:extLst>
      <p:ext uri="{BB962C8B-B14F-4D97-AF65-F5344CB8AC3E}">
        <p14:creationId xmlns:p14="http://schemas.microsoft.com/office/powerpoint/2010/main" val="377928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BC03D-27B4-8C49-8BCE-D4741BCBA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Hermès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3DEC331-9636-7C48-8FDF-10F727403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563603"/>
            <a:ext cx="10427677" cy="527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50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CC3654-F6CE-5740-92F8-3B31FCB37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68110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95D518B0-2387-FC42-9F2C-6719FD3DB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4546" y="1320799"/>
            <a:ext cx="10160000" cy="5257801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DE01D65-145B-3249-842C-8F0A4E9E1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800" y="3262304"/>
            <a:ext cx="1968500" cy="1028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B51C06-2A9E-BA42-94CF-FAE1BAE09F97}"/>
              </a:ext>
            </a:extLst>
          </p:cNvPr>
          <p:cNvSpPr txBox="1"/>
          <p:nvPr/>
        </p:nvSpPr>
        <p:spPr>
          <a:xfrm>
            <a:off x="1597025" y="4887397"/>
            <a:ext cx="108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F8E2AD-13A0-F243-9AEF-5946E9B1B608}"/>
                  </a:ext>
                </a:extLst>
              </p14:cNvPr>
              <p14:cNvContentPartPr/>
              <p14:nvPr/>
            </p14:nvContentPartPr>
            <p14:xfrm>
              <a:off x="1852624" y="4789694"/>
              <a:ext cx="1513080" cy="66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F8E2AD-13A0-F243-9AEF-5946E9B1B6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62984" y="4609694"/>
                <a:ext cx="169272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2455DFE-3287-A54B-9B82-09D665B8CCB2}"/>
                  </a:ext>
                </a:extLst>
              </p14:cNvPr>
              <p14:cNvContentPartPr/>
              <p14:nvPr/>
            </p14:nvContentPartPr>
            <p14:xfrm>
              <a:off x="1908784" y="4821014"/>
              <a:ext cx="621720" cy="175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2455DFE-3287-A54B-9B82-09D665B8CCB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45784" y="4758374"/>
                <a:ext cx="747360" cy="30096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88ECCFF5-9DD2-714A-880F-EC5E9475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890" y="2794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Workflow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AEF7204-E842-034D-9795-2F3E67997CD6}"/>
                  </a:ext>
                </a:extLst>
              </p14:cNvPr>
              <p14:cNvContentPartPr/>
              <p14:nvPr/>
            </p14:nvContentPartPr>
            <p14:xfrm>
              <a:off x="2248400" y="5386920"/>
              <a:ext cx="439920" cy="56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AEF7204-E842-034D-9795-2F3E67997CD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85760" y="5324280"/>
                <a:ext cx="56556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950A71E-BFD6-E348-B677-CF4BF55B7D22}"/>
                  </a:ext>
                </a:extLst>
              </p14:cNvPr>
              <p14:cNvContentPartPr/>
              <p14:nvPr/>
            </p14:nvContentPartPr>
            <p14:xfrm>
              <a:off x="2030600" y="5280360"/>
              <a:ext cx="578160" cy="199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950A71E-BFD6-E348-B677-CF4BF55B7D2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67960" y="5217720"/>
                <a:ext cx="703800" cy="3247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C29F261-BA2D-7F41-AB4B-BC2270C34CF7}"/>
              </a:ext>
            </a:extLst>
          </p:cNvPr>
          <p:cNvSpPr txBox="1"/>
          <p:nvPr/>
        </p:nvSpPr>
        <p:spPr>
          <a:xfrm>
            <a:off x="8931141" y="2116746"/>
            <a:ext cx="1791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 learning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D15273-06E0-4547-8D23-E7AAD2D69C1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49368" y="2423890"/>
            <a:ext cx="1956423" cy="1028700"/>
          </a:xfrm>
          <a:prstGeom prst="rect">
            <a:avLst/>
          </a:prstGeom>
        </p:spPr>
      </p:pic>
      <p:pic>
        <p:nvPicPr>
          <p:cNvPr id="14" name="Picture 13" descr="Logo&#10;&#10;Description automatically generated with medium confidence">
            <a:extLst>
              <a:ext uri="{FF2B5EF4-FFF2-40B4-BE49-F238E27FC236}">
                <a16:creationId xmlns:a16="http://schemas.microsoft.com/office/drawing/2014/main" id="{4CF8EC0D-E007-EB43-A978-C6C817BC560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80575" y="4267534"/>
            <a:ext cx="895866" cy="895866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B6EE0FA9-39AA-B94C-A0DC-FF4CBFF5BA9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112504" y="4996334"/>
            <a:ext cx="993398" cy="3737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F458140-4DEC-004D-AC52-C33A7EF39BD5}"/>
              </a:ext>
            </a:extLst>
          </p:cNvPr>
          <p:cNvSpPr txBox="1"/>
          <p:nvPr/>
        </p:nvSpPr>
        <p:spPr>
          <a:xfrm>
            <a:off x="7218107" y="2301412"/>
            <a:ext cx="1448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40FF"/>
                </a:solidFill>
              </a:rPr>
              <a:t>Quarterly      re-train model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16E372-072C-C943-9BE6-C63D46E554AD}"/>
              </a:ext>
            </a:extLst>
          </p:cNvPr>
          <p:cNvSpPr txBox="1"/>
          <p:nvPr/>
        </p:nvSpPr>
        <p:spPr>
          <a:xfrm>
            <a:off x="3884491" y="2590467"/>
            <a:ext cx="1605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40FF"/>
                </a:solidFill>
              </a:rPr>
              <a:t>Bi-weekly update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611ABC0-5CF8-2341-AB2C-422F86635B0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09504" y="4875579"/>
            <a:ext cx="1303000" cy="76229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EC59D38-7765-6448-BC54-88722C9CFE25}"/>
              </a:ext>
            </a:extLst>
          </p:cNvPr>
          <p:cNvSpPr txBox="1"/>
          <p:nvPr/>
        </p:nvSpPr>
        <p:spPr>
          <a:xfrm>
            <a:off x="8952012" y="5775721"/>
            <a:ext cx="1791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46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BC03D-27B4-8C49-8BCE-D4741BCB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Deep Learning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4752005-FD14-4473-A885-43368EDB4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1493655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4158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CC3654-F6CE-5740-92F8-3B31FCB37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890145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8464-549D-8B48-9E4F-4E833C0B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806EAE-E6C5-A640-9383-0ADC9E1DADFA}"/>
              </a:ext>
            </a:extLst>
          </p:cNvPr>
          <p:cNvSpPr txBox="1"/>
          <p:nvPr/>
        </p:nvSpPr>
        <p:spPr>
          <a:xfrm>
            <a:off x="3313355" y="24312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0294A20-1BE3-41D5-8DD0-4111ED2D3F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765130"/>
              </p:ext>
            </p:extLst>
          </p:nvPr>
        </p:nvGraphicFramePr>
        <p:xfrm>
          <a:off x="1371600" y="1867382"/>
          <a:ext cx="10307256" cy="4304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83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CC3654-F6CE-5740-92F8-3B31FCB37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352919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A4BCF39A-DE16-0648-8F27-DCA661D21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277" y="965199"/>
            <a:ext cx="2352928" cy="492760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F2326CC5-2F0B-E345-8D94-07F9610D7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109" y="965199"/>
            <a:ext cx="2686094" cy="492861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9CC13CAA-F58A-7A4D-BEF3-B2E463CFDF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3941" y="1407694"/>
            <a:ext cx="2880360" cy="404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90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4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4" name="Picture 3" descr="Microphone with stage lights">
            <a:extLst>
              <a:ext uri="{FF2B5EF4-FFF2-40B4-BE49-F238E27FC236}">
                <a16:creationId xmlns:a16="http://schemas.microsoft.com/office/drawing/2014/main" id="{B70E7AB4-0AE4-4DD5-8C07-8770D01F34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16" b="72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1" name="Rectangle 53">
            <a:extLst>
              <a:ext uri="{FF2B5EF4-FFF2-40B4-BE49-F238E27FC236}">
                <a16:creationId xmlns:a16="http://schemas.microsoft.com/office/drawing/2014/main" id="{EF1A96B9-F717-4812-9DB0-C99D99462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60" y="1137137"/>
            <a:ext cx="9867482" cy="4570327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">
            <a:extLst>
              <a:ext uri="{FF2B5EF4-FFF2-40B4-BE49-F238E27FC236}">
                <a16:creationId xmlns:a16="http://schemas.microsoft.com/office/drawing/2014/main" id="{226038F9-8CE0-4A41-9EF0-3A27023DE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3" name="Freeform 6">
            <a:extLst>
              <a:ext uri="{FF2B5EF4-FFF2-40B4-BE49-F238E27FC236}">
                <a16:creationId xmlns:a16="http://schemas.microsoft.com/office/drawing/2014/main" id="{BB5C5996-5C1E-4768-90AE-87BED835C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BC03D-27B4-8C49-8BCE-D4741BCB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App recording</a:t>
            </a:r>
          </a:p>
        </p:txBody>
      </p:sp>
    </p:spTree>
    <p:extLst>
      <p:ext uri="{BB962C8B-B14F-4D97-AF65-F5344CB8AC3E}">
        <p14:creationId xmlns:p14="http://schemas.microsoft.com/office/powerpoint/2010/main" val="169452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4" name="Picture 3" descr="Tying a bow in an arrangment of presents">
            <a:extLst>
              <a:ext uri="{FF2B5EF4-FFF2-40B4-BE49-F238E27FC236}">
                <a16:creationId xmlns:a16="http://schemas.microsoft.com/office/drawing/2014/main" id="{C073C53A-B507-45AD-A51F-32DD2114EA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17" b="8697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C3654-F6CE-5740-92F8-3B31FCB37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>
                <a:solidFill>
                  <a:schemeClr val="bg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3782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5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3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CC3654-F6CE-5740-92F8-3B31FCB37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4773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5" name="Picture 4" descr="Writing an appointment on a paper agenda">
            <a:extLst>
              <a:ext uri="{FF2B5EF4-FFF2-40B4-BE49-F238E27FC236}">
                <a16:creationId xmlns:a16="http://schemas.microsoft.com/office/drawing/2014/main" id="{A9EB0D74-EEC4-475D-91BF-119FC78379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15714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D9C10B4-E6CF-4138-A430-ADE3DCF0F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59A08B30-802F-44BB-8817-40AAE17DB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FB93F8E6-40C5-4DF8-B869-00349BD46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CE91F-3A2E-3A4E-A3BB-3058D342A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>
                <a:solidFill>
                  <a:schemeClr val="bg2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646880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1AC4-4FEC-A747-AF25-317B26D3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11734"/>
            <a:ext cx="9601200" cy="1485900"/>
          </a:xfrm>
        </p:spPr>
        <p:txBody>
          <a:bodyPr/>
          <a:lstStyle/>
          <a:p>
            <a:r>
              <a:rPr lang="en-US" dirty="0"/>
              <a:t>model predict </a:t>
            </a:r>
            <a:br>
              <a:rPr lang="en-US" dirty="0"/>
            </a:br>
            <a:r>
              <a:rPr lang="en-US" dirty="0"/>
              <a:t>outcome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F1C11D2-B203-0540-BA1E-5CAA7BC90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545" y="2749176"/>
            <a:ext cx="5740348" cy="3581400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D0FBC89-A94F-034B-AF4A-2014EB2C0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937" y="202545"/>
            <a:ext cx="5902886" cy="2619096"/>
          </a:xfrm>
          <a:prstGeom prst="rect">
            <a:avLst/>
          </a:prstGeom>
        </p:spPr>
      </p:pic>
      <p:pic>
        <p:nvPicPr>
          <p:cNvPr id="9" name="Picture 8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01488BC4-AB4F-BC40-B47C-EEEEEAA8D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733" y="3573183"/>
            <a:ext cx="5479985" cy="230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90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ED09-763A-DF41-A5EB-C408EB2B99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bag hunter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25682-0DF4-0447-B02E-E63A129C17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Farfetch.com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8464-549D-8B48-9E4F-4E833C0B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E-commerce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0C12FF8-D455-44F7-9DAD-CFEC73B577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01891"/>
              </p:ext>
            </p:extLst>
          </p:nvPr>
        </p:nvGraphicFramePr>
        <p:xfrm>
          <a:off x="1219200" y="1705970"/>
          <a:ext cx="10720317" cy="4735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C55146-275C-8942-B6B0-75E41777DBBD}"/>
              </a:ext>
            </a:extLst>
          </p:cNvPr>
          <p:cNvSpPr txBox="1"/>
          <p:nvPr/>
        </p:nvSpPr>
        <p:spPr>
          <a:xfrm>
            <a:off x="3532094" y="1001806"/>
            <a:ext cx="2563906" cy="2339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07A06E-3A2B-E644-A6E7-F3AD36584898}"/>
              </a:ext>
            </a:extLst>
          </p:cNvPr>
          <p:cNvSpPr txBox="1"/>
          <p:nvPr/>
        </p:nvSpPr>
        <p:spPr>
          <a:xfrm>
            <a:off x="5351928" y="3069102"/>
            <a:ext cx="29045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AB2F33-E23F-8745-B7A9-F87B29C81B0D}"/>
              </a:ext>
            </a:extLst>
          </p:cNvPr>
          <p:cNvSpPr txBox="1"/>
          <p:nvPr/>
        </p:nvSpPr>
        <p:spPr>
          <a:xfrm>
            <a:off x="1447799" y="3327183"/>
            <a:ext cx="25459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endParaRPr lang="en-US" sz="2800" dirty="0"/>
          </a:p>
          <a:p>
            <a:pPr algn="ctr"/>
            <a:r>
              <a:rPr lang="en-US" sz="2800" dirty="0"/>
              <a:t>YES</a:t>
            </a:r>
          </a:p>
          <a:p>
            <a:pPr lvl="0" algn="ctr"/>
            <a:endParaRPr lang="en-US" sz="2800" dirty="0"/>
          </a:p>
          <a:p>
            <a:pPr lvl="0" algn="ctr"/>
            <a:r>
              <a:rPr lang="en-US" sz="2800" dirty="0"/>
              <a:t>Millennial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850954-FE93-DE4D-8F0A-BA7CAC2ABD3B}"/>
              </a:ext>
            </a:extLst>
          </p:cNvPr>
          <p:cNvSpPr txBox="1"/>
          <p:nvPr/>
        </p:nvSpPr>
        <p:spPr>
          <a:xfrm>
            <a:off x="5181600" y="3191870"/>
            <a:ext cx="290456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/>
              <a:t>85% of growth in 2017 </a:t>
            </a:r>
          </a:p>
          <a:p>
            <a:pPr lvl="0"/>
            <a:endParaRPr lang="en-US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/>
              <a:t>expected 45% by 2025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F5D8A6-A75A-A347-AFF0-D6257E7BF34C}"/>
              </a:ext>
            </a:extLst>
          </p:cNvPr>
          <p:cNvSpPr txBox="1"/>
          <p:nvPr/>
        </p:nvSpPr>
        <p:spPr>
          <a:xfrm>
            <a:off x="9144000" y="3516407"/>
            <a:ext cx="241150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dirty="0"/>
              <a:t>Amazon (B2C)</a:t>
            </a:r>
          </a:p>
          <a:p>
            <a:pPr lvl="0"/>
            <a:endParaRPr lang="en-US" sz="2800" dirty="0"/>
          </a:p>
          <a:p>
            <a:pPr lvl="0" algn="ctr"/>
            <a:r>
              <a:rPr lang="en-US" sz="2800" dirty="0"/>
              <a:t>eBay    (C2C)</a:t>
            </a:r>
          </a:p>
          <a:p>
            <a:pPr lvl="0" algn="ctr"/>
            <a:endParaRPr lang="en-US" sz="2800" dirty="0"/>
          </a:p>
          <a:p>
            <a:pPr lvl="0" algn="ctr"/>
            <a:r>
              <a:rPr lang="en-US" sz="2800" dirty="0"/>
              <a:t>Shopify (B2B)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2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1">
            <a:extLst>
              <a:ext uri="{FF2B5EF4-FFF2-40B4-BE49-F238E27FC236}">
                <a16:creationId xmlns:a16="http://schemas.microsoft.com/office/drawing/2014/main" id="{48073FAA-0925-F74C-A835-68CF3414B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/>
              <a:t>FARFETCH</a:t>
            </a:r>
          </a:p>
        </p:txBody>
      </p:sp>
      <p:sp>
        <p:nvSpPr>
          <p:cNvPr id="67" name="Content Placeholder 8">
            <a:extLst>
              <a:ext uri="{FF2B5EF4-FFF2-40B4-BE49-F238E27FC236}">
                <a16:creationId xmlns:a16="http://schemas.microsoft.com/office/drawing/2014/main" id="{718656D0-C363-4502-8668-C17B51135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882" y="2303930"/>
            <a:ext cx="4186518" cy="3581400"/>
          </a:xfrm>
        </p:spPr>
        <p:txBody>
          <a:bodyPr>
            <a:normAutofit/>
          </a:bodyPr>
          <a:lstStyle/>
          <a:p>
            <a:r>
              <a:rPr lang="en-US" dirty="0"/>
              <a:t>UK luxury retail company</a:t>
            </a:r>
          </a:p>
          <a:p>
            <a:r>
              <a:rPr lang="en-US" dirty="0"/>
              <a:t>Global platform sell over 700 boutiques brands</a:t>
            </a:r>
          </a:p>
          <a:p>
            <a:endParaRPr lang="en-US" dirty="0"/>
          </a:p>
          <a:p>
            <a:r>
              <a:rPr lang="en-US" dirty="0"/>
              <a:t>Founded in 2007</a:t>
            </a:r>
          </a:p>
          <a:p>
            <a:r>
              <a:rPr lang="en-US" dirty="0"/>
              <a:t>IPO in 2018 (Ticker “FTCH”)</a:t>
            </a:r>
          </a:p>
          <a:p>
            <a:r>
              <a:rPr lang="en-US" dirty="0"/>
              <a:t>Founder José Neves coding background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 descr="A group of people standing in front of a building with flags&#10;&#10;Description automatically generated with low confidence">
            <a:extLst>
              <a:ext uri="{FF2B5EF4-FFF2-40B4-BE49-F238E27FC236}">
                <a16:creationId xmlns:a16="http://schemas.microsoft.com/office/drawing/2014/main" id="{70472EF8-7A50-D149-A558-E49C11C93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467" y="825080"/>
            <a:ext cx="6517065" cy="488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0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CC3654-F6CE-5740-92F8-3B31FCB37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688541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AF1B-1F87-5545-A84A-DBF677C6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b="1"/>
              <a:t>Data Acquisition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6B801A7-BD8F-47FD-9DD8-31E9455A0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291559"/>
              </p:ext>
            </p:extLst>
          </p:nvPr>
        </p:nvGraphicFramePr>
        <p:xfrm>
          <a:off x="1506071" y="1966437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80F4242-743F-B649-8F45-926F4B5CC202}"/>
              </a:ext>
            </a:extLst>
          </p:cNvPr>
          <p:cNvSpPr txBox="1"/>
          <p:nvPr/>
        </p:nvSpPr>
        <p:spPr>
          <a:xfrm>
            <a:off x="8180007" y="5145349"/>
            <a:ext cx="3631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Data size</a:t>
            </a:r>
            <a:r>
              <a:rPr lang="en-US" dirty="0"/>
              <a:t>   400,000</a:t>
            </a:r>
          </a:p>
          <a:p>
            <a:r>
              <a:rPr lang="zh-TW" altLang="en-US" dirty="0"/>
              <a:t>                         </a:t>
            </a:r>
            <a:r>
              <a:rPr lang="en-US" dirty="0"/>
              <a:t>↓</a:t>
            </a:r>
          </a:p>
          <a:p>
            <a:r>
              <a:rPr lang="en-US" dirty="0"/>
              <a:t>                   21,000 (669 brands)</a:t>
            </a:r>
          </a:p>
          <a:p>
            <a:r>
              <a:rPr lang="zh-TW" altLang="en-US" dirty="0"/>
              <a:t>                         </a:t>
            </a:r>
            <a:r>
              <a:rPr lang="en-US" dirty="0"/>
              <a:t>↓</a:t>
            </a:r>
          </a:p>
          <a:p>
            <a:r>
              <a:rPr lang="en-US" b="1" dirty="0"/>
              <a:t>                    1670   (5 brands)</a:t>
            </a:r>
          </a:p>
        </p:txBody>
      </p:sp>
    </p:spTree>
    <p:extLst>
      <p:ext uri="{BB962C8B-B14F-4D97-AF65-F5344CB8AC3E}">
        <p14:creationId xmlns:p14="http://schemas.microsoft.com/office/powerpoint/2010/main" val="92704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BC03D-27B4-8C49-8BCE-D4741BCB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076" y="211201"/>
            <a:ext cx="10709564" cy="1485900"/>
          </a:xfrm>
        </p:spPr>
        <p:txBody>
          <a:bodyPr>
            <a:normAutofit/>
          </a:bodyPr>
          <a:lstStyle/>
          <a:p>
            <a:r>
              <a:rPr lang="en-US" dirty="0"/>
              <a:t>EDA              </a:t>
            </a:r>
            <a:br>
              <a:rPr lang="en-US" dirty="0"/>
            </a:br>
            <a:r>
              <a:rPr lang="en-US" dirty="0"/>
              <a:t>                              5 brands distribution 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18A5E75-C7AE-734B-BC9C-8C7611DFA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661" y="1462922"/>
            <a:ext cx="8157880" cy="539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5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BC03D-27B4-8C49-8BCE-D4741BCBA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YSL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C14AB-3678-634C-B85E-B131113AC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– webscrap</a:t>
            </a:r>
          </a:p>
          <a:p>
            <a:r>
              <a:rPr lang="en-US" dirty="0"/>
              <a:t>Bag sections : BAGS REAL PICTURES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1841066-BCA1-114E-83E2-4B2DBD3E1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693" y="1618268"/>
            <a:ext cx="10856307" cy="523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89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BC03D-27B4-8C49-8BCE-D4741BCBA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Prada</a:t>
            </a:r>
            <a:br>
              <a:rPr lang="en-US" dirty="0"/>
            </a:b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6180115-2E9F-0247-854D-0612F705C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236" y="1723291"/>
            <a:ext cx="11093764" cy="513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5946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{32183F8E-BD53-EB44-996C-8DD3BF2A99C3}tf10001072</Template>
  <TotalTime>1714</TotalTime>
  <Words>940</Words>
  <Application>Microsoft Macintosh PowerPoint</Application>
  <PresentationFormat>Widescreen</PresentationFormat>
  <Paragraphs>171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Franklin Gothic Book</vt:lpstr>
      <vt:lpstr>Crop</vt:lpstr>
      <vt:lpstr>bag hunter </vt:lpstr>
      <vt:lpstr>Intro</vt:lpstr>
      <vt:lpstr>E-commerce </vt:lpstr>
      <vt:lpstr>FARFETCH</vt:lpstr>
      <vt:lpstr>DATA</vt:lpstr>
      <vt:lpstr>Data Acquisition</vt:lpstr>
      <vt:lpstr>EDA                                             5 brands distribution </vt:lpstr>
      <vt:lpstr>YSL </vt:lpstr>
      <vt:lpstr>Prada </vt:lpstr>
      <vt:lpstr>Hermès </vt:lpstr>
      <vt:lpstr>Approach</vt:lpstr>
      <vt:lpstr>Workflow</vt:lpstr>
      <vt:lpstr>Deep Learning</vt:lpstr>
      <vt:lpstr>Future WORK</vt:lpstr>
      <vt:lpstr>Future Work</vt:lpstr>
      <vt:lpstr>Deployment</vt:lpstr>
      <vt:lpstr>PowerPoint Presentation</vt:lpstr>
      <vt:lpstr>App recording</vt:lpstr>
      <vt:lpstr>THANK YOU</vt:lpstr>
      <vt:lpstr>Appendix</vt:lpstr>
      <vt:lpstr>model predict  outcome</vt:lpstr>
      <vt:lpstr>bag hunter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S</dc:creator>
  <cp:lastModifiedBy>Yang S</cp:lastModifiedBy>
  <cp:revision>79</cp:revision>
  <dcterms:created xsi:type="dcterms:W3CDTF">2021-08-17T06:38:43Z</dcterms:created>
  <dcterms:modified xsi:type="dcterms:W3CDTF">2021-08-20T10:08:47Z</dcterms:modified>
</cp:coreProperties>
</file>