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C9DC8-A993-6942-ACCE-C85624506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0B6AA2-85FE-B54A-A749-48366D5D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2877B6-A575-864A-BBC0-54D0562E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8B76C-A142-6048-BEA6-CD75CD48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E251FB-304B-F442-83BC-467161F0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6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C79CC-4E83-D842-84F2-555D41DA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A1DE0E-80FD-E848-90C1-8FA428797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24A8A-9371-8643-A10C-08302012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E5243F-B3D0-EC48-9386-2CC82EAA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FF2D49-D766-A046-A5F4-32EF7F9C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3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38DE56-C3F3-3145-AB3D-EAABC3AB4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8E6D08-8DA0-A242-BCE4-8EA28970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141B37-1668-8048-AA8F-990E590F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F0EE56-8C03-C845-8438-65E4D9CF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05A45D-7451-8D4B-BD8D-F7F63158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00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578F4-92DD-B44A-A617-5994E4BA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3065A-ED07-8743-98E2-28168A2A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A84102-CCA4-3141-B3DC-4F17E606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25F62-0E06-8F48-9B36-F916B40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B10D08-9934-B14B-BA46-B6661FF6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55E85-40FF-9B4D-99B4-461782E9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10C3E-C647-CB43-A45E-1E16D6606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EE35E3-BE36-1543-9418-372FF986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52C45F-1819-734D-8CB4-7A357481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A5F8B3-882B-0342-A173-B7E12BA9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80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A3630-525B-8644-B847-F861AD66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3919D-55CA-D14B-A146-A55B597BA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12CD69-4E38-3541-85C2-8AE742B94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1914AB-1A3E-8749-BAD7-5D3C42DB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6E8C1E-5E74-4B48-AFD9-03221D88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6A6B67-C12C-F046-B197-421B9618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5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D89BF-B0B0-B744-89B7-EAFF19CD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731AB7-0370-0942-BBF9-A0F4B203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489AC6-9879-1E43-8255-6891C577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D08346-EE74-FB49-A89F-29E742A4F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AE9875C-CF9A-7043-BBF8-29D48B31E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8227D5-73B0-A24A-A4F7-18DD8A90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8CF403-6366-D54E-A4E4-36EE9DC7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3ABAC1-88E0-5040-918B-08E742DF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55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B93BD-7489-A744-A215-C3025656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6E0072-F117-EE4D-AFDE-C132C0C0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8490DB-66F8-6743-A61A-ADA5397C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BA96E1-51EC-554C-93CF-6C557C65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0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65E6E5-7691-DE47-9632-54E87511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44AD8-1F5A-554F-8FA1-93F1DF09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8F5DD4-ABF3-584E-B0D3-0BD4B812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18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DACBB-057D-8646-BE86-B99E3047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13A9C7-C9EC-1D4F-BA8C-A135202D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3358DA-8F20-274F-9A6F-0F27D4FB3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0C4538-A664-5749-B7B8-64D41049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609D39-591C-D544-9D63-791309E0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A106CD-4B19-3743-9D63-48C3615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29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452DA-BDA4-3840-ABB1-37F81461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839902-927A-D546-8DD8-19CA17F55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D210C-99E7-294A-B0C7-F89358C48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B29062-4CA6-4A4A-ABE6-7A6BAC2A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B3FFB-213C-A940-926C-10093BFE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172B0D-5F6B-484E-AC25-55B39FAB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67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61189B-78F0-FC49-88C9-A719B02A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19CEA4-B02F-D046-BB3D-A0A88E49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8FA1DA-8C1F-7447-82BF-919D86BBA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5C24-9203-F241-99C7-067CF267095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96D785-D68C-5C49-8DDC-9C42E85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74B1EC-428B-324C-8196-214301E6F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30A0-EE58-4947-A375-1756872E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85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B3C77B-D814-1349-9CA5-D314BC799200}"/>
              </a:ext>
            </a:extLst>
          </p:cNvPr>
          <p:cNvSpPr/>
          <p:nvPr/>
        </p:nvSpPr>
        <p:spPr>
          <a:xfrm>
            <a:off x="653144" y="1567544"/>
            <a:ext cx="827314" cy="44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init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739CFD1-8C3C-0740-B57E-BD96C970BCA0}"/>
              </a:ext>
            </a:extLst>
          </p:cNvPr>
          <p:cNvSpPr/>
          <p:nvPr/>
        </p:nvSpPr>
        <p:spPr>
          <a:xfrm>
            <a:off x="653144" y="2796949"/>
            <a:ext cx="827314" cy="44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exit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D8CA2C-8472-2B48-B6FE-4A5F3CD968B6}"/>
              </a:ext>
            </a:extLst>
          </p:cNvPr>
          <p:cNvSpPr/>
          <p:nvPr/>
        </p:nvSpPr>
        <p:spPr>
          <a:xfrm>
            <a:off x="4746172" y="1567544"/>
            <a:ext cx="827314" cy="44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Wait ack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CBFAB19-C038-A743-BB27-C5212A62A889}"/>
              </a:ext>
            </a:extLst>
          </p:cNvPr>
          <p:cNvSpPr/>
          <p:nvPr/>
        </p:nvSpPr>
        <p:spPr>
          <a:xfrm>
            <a:off x="7159670" y="1567544"/>
            <a:ext cx="827314" cy="44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 use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2A5765B-B891-AE47-BEA6-C2E591B7B83C}"/>
              </a:ext>
            </a:extLst>
          </p:cNvPr>
          <p:cNvSpPr/>
          <p:nvPr/>
        </p:nvSpPr>
        <p:spPr>
          <a:xfrm>
            <a:off x="9930495" y="1567543"/>
            <a:ext cx="956580" cy="575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Wait </a:t>
            </a:r>
            <a:r>
              <a:rPr kumimoji="1" lang="en-US" altLang="ja-JP" dirty="0" err="1"/>
              <a:t>ext</a:t>
            </a:r>
            <a:r>
              <a:rPr kumimoji="1" lang="en-US" altLang="ja-JP" dirty="0"/>
              <a:t> ack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1CF7AFC-854D-E742-8152-D05EB3B3B82D}"/>
              </a:ext>
            </a:extLst>
          </p:cNvPr>
          <p:cNvSpPr/>
          <p:nvPr/>
        </p:nvSpPr>
        <p:spPr>
          <a:xfrm>
            <a:off x="2699658" y="1567544"/>
            <a:ext cx="827314" cy="44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Wait offer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CF27048-7DB5-5640-BDCA-F9EC4CE86561}"/>
              </a:ext>
            </a:extLst>
          </p:cNvPr>
          <p:cNvSpPr/>
          <p:nvPr/>
        </p:nvSpPr>
        <p:spPr>
          <a:xfrm>
            <a:off x="653144" y="3614738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--</a:t>
            </a:r>
          </a:p>
          <a:p>
            <a:pPr algn="ctr"/>
            <a:r>
              <a:rPr lang="en-US" altLang="ja-JP" dirty="0"/>
              <a:t>F: send DISCOVER</a:t>
            </a:r>
            <a:endParaRPr kumimoji="1" lang="en-US" altLang="ja-JP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7E4C60-060B-DF4A-9EAD-DC6E2FA15A52}"/>
              </a:ext>
            </a:extLst>
          </p:cNvPr>
          <p:cNvSpPr/>
          <p:nvPr/>
        </p:nvSpPr>
        <p:spPr>
          <a:xfrm>
            <a:off x="3687400" y="3615418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offer[OK]</a:t>
            </a:r>
          </a:p>
          <a:p>
            <a:pPr algn="ctr"/>
            <a:r>
              <a:rPr lang="en-US" altLang="ja-JP" dirty="0"/>
              <a:t>F: send REQUEST [</a:t>
            </a:r>
            <a:r>
              <a:rPr lang="en-US" altLang="ja-JP" dirty="0" err="1"/>
              <a:t>alloc</a:t>
            </a:r>
            <a:r>
              <a:rPr lang="en-US" altLang="ja-JP" dirty="0"/>
              <a:t>]</a:t>
            </a:r>
            <a:endParaRPr kumimoji="1"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C1B14A5-64DE-1445-BCC2-6A18D7EF0184}"/>
              </a:ext>
            </a:extLst>
          </p:cNvPr>
          <p:cNvSpPr txBox="1"/>
          <p:nvPr/>
        </p:nvSpPr>
        <p:spPr>
          <a:xfrm>
            <a:off x="4618672" y="381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クライアントの状態遷移図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5E4146F-D0B6-6546-9186-DA4188428745}"/>
              </a:ext>
            </a:extLst>
          </p:cNvPr>
          <p:cNvSpPr txBox="1"/>
          <p:nvPr/>
        </p:nvSpPr>
        <p:spPr>
          <a:xfrm>
            <a:off x="160701" y="38763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97B8AA-6665-2946-9A69-90B9FCAF58ED}"/>
              </a:ext>
            </a:extLst>
          </p:cNvPr>
          <p:cNvSpPr txBox="1"/>
          <p:nvPr/>
        </p:nvSpPr>
        <p:spPr>
          <a:xfrm>
            <a:off x="3235779" y="38763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0440BC1-8795-3F47-A1C3-8B3A0B6A4B13}"/>
              </a:ext>
            </a:extLst>
          </p:cNvPr>
          <p:cNvSpPr/>
          <p:nvPr/>
        </p:nvSpPr>
        <p:spPr>
          <a:xfrm>
            <a:off x="6756354" y="3614738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offer[NG]</a:t>
            </a:r>
          </a:p>
          <a:p>
            <a:pPr algn="ctr"/>
            <a:r>
              <a:rPr lang="en-US" altLang="ja-JP" dirty="0"/>
              <a:t>F: exit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995E862-67C0-F841-AE33-444421C35730}"/>
              </a:ext>
            </a:extLst>
          </p:cNvPr>
          <p:cNvSpPr txBox="1"/>
          <p:nvPr/>
        </p:nvSpPr>
        <p:spPr>
          <a:xfrm>
            <a:off x="6263911" y="38763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2E92EA0-6C7C-584B-B055-0749EA7D7C56}"/>
              </a:ext>
            </a:extLst>
          </p:cNvPr>
          <p:cNvSpPr/>
          <p:nvPr/>
        </p:nvSpPr>
        <p:spPr>
          <a:xfrm>
            <a:off x="9686380" y="3626500"/>
            <a:ext cx="2401390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timeout(1st)</a:t>
            </a:r>
          </a:p>
          <a:p>
            <a:pPr algn="ctr"/>
            <a:r>
              <a:rPr lang="en-US" altLang="ja-JP" dirty="0"/>
              <a:t>F: resend DISCOVER</a:t>
            </a:r>
            <a:endParaRPr kumimoji="1"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63EDB43-9A0B-A94E-8FBD-1A5A93BD987E}"/>
              </a:ext>
            </a:extLst>
          </p:cNvPr>
          <p:cNvSpPr txBox="1"/>
          <p:nvPr/>
        </p:nvSpPr>
        <p:spPr>
          <a:xfrm>
            <a:off x="9298167" y="38763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(4)</a:t>
            </a:r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94002E9-B2E4-F748-AD4B-79AA8816F723}"/>
              </a:ext>
            </a:extLst>
          </p:cNvPr>
          <p:cNvSpPr/>
          <p:nvPr/>
        </p:nvSpPr>
        <p:spPr>
          <a:xfrm>
            <a:off x="682128" y="4751759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timeout(2nd)</a:t>
            </a:r>
          </a:p>
          <a:p>
            <a:pPr algn="ctr"/>
            <a:r>
              <a:rPr lang="en-US" altLang="ja-JP" dirty="0" err="1"/>
              <a:t>F:exit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6FB0DF8-DB4D-A041-A13A-AB3C044FA7F8}"/>
              </a:ext>
            </a:extLst>
          </p:cNvPr>
          <p:cNvSpPr txBox="1"/>
          <p:nvPr/>
        </p:nvSpPr>
        <p:spPr>
          <a:xfrm>
            <a:off x="189685" y="501340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(5)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C7C451C-317D-4445-ACEC-C1429F20D387}"/>
              </a:ext>
            </a:extLst>
          </p:cNvPr>
          <p:cNvSpPr/>
          <p:nvPr/>
        </p:nvSpPr>
        <p:spPr>
          <a:xfrm>
            <a:off x="3743599" y="4751759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ACK[OK]</a:t>
            </a:r>
          </a:p>
          <a:p>
            <a:pPr algn="ctr"/>
            <a:r>
              <a:rPr lang="en-US" altLang="ja-JP" dirty="0"/>
              <a:t>F: --</a:t>
            </a:r>
            <a:endParaRPr kumimoji="1"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721FE42-826A-C840-B1DA-EC55A33C8128}"/>
              </a:ext>
            </a:extLst>
          </p:cNvPr>
          <p:cNvSpPr txBox="1"/>
          <p:nvPr/>
        </p:nvSpPr>
        <p:spPr>
          <a:xfrm>
            <a:off x="3251156" y="487281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(6)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CCBC2B5-BDC3-E943-9C98-2425D19C8FAA}"/>
              </a:ext>
            </a:extLst>
          </p:cNvPr>
          <p:cNvSpPr/>
          <p:nvPr/>
        </p:nvSpPr>
        <p:spPr>
          <a:xfrm>
            <a:off x="6835550" y="4751759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ACK[ng]</a:t>
            </a:r>
          </a:p>
          <a:p>
            <a:pPr algn="ctr"/>
            <a:r>
              <a:rPr lang="en-US" altLang="ja-JP" dirty="0"/>
              <a:t>F: exit</a:t>
            </a:r>
            <a:endParaRPr kumimoji="1"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B22F698-3677-9B42-9514-DB9D83A71B62}"/>
              </a:ext>
            </a:extLst>
          </p:cNvPr>
          <p:cNvSpPr txBox="1"/>
          <p:nvPr/>
        </p:nvSpPr>
        <p:spPr>
          <a:xfrm>
            <a:off x="6319224" y="49238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(7)</a:t>
            </a:r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683D6BC-5640-1849-8057-12C21394FAEB}"/>
              </a:ext>
            </a:extLst>
          </p:cNvPr>
          <p:cNvSpPr/>
          <p:nvPr/>
        </p:nvSpPr>
        <p:spPr>
          <a:xfrm>
            <a:off x="3774079" y="5835989"/>
            <a:ext cx="2310628" cy="87537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TTL/2 passed</a:t>
            </a:r>
          </a:p>
          <a:p>
            <a:pPr algn="ctr"/>
            <a:r>
              <a:rPr lang="en-US" altLang="ja-JP" dirty="0"/>
              <a:t>F: send REQUEST[</a:t>
            </a:r>
            <a:r>
              <a:rPr lang="en-US" altLang="ja-JP" dirty="0" err="1"/>
              <a:t>ext</a:t>
            </a:r>
            <a:r>
              <a:rPr lang="en-US" altLang="ja-JP" dirty="0"/>
              <a:t>]</a:t>
            </a:r>
            <a:endParaRPr kumimoji="1" lang="en-US" altLang="ja-JP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C1153E0-95F8-2741-8C48-5979F18EC4AB}"/>
              </a:ext>
            </a:extLst>
          </p:cNvPr>
          <p:cNvSpPr txBox="1"/>
          <p:nvPr/>
        </p:nvSpPr>
        <p:spPr>
          <a:xfrm>
            <a:off x="9388929" y="50306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(8)</a:t>
            </a:r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8E31BE5-E909-1C4B-BACC-7CF9BFC4B086}"/>
              </a:ext>
            </a:extLst>
          </p:cNvPr>
          <p:cNvSpPr/>
          <p:nvPr/>
        </p:nvSpPr>
        <p:spPr>
          <a:xfrm>
            <a:off x="682128" y="5888099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E: </a:t>
            </a:r>
            <a:r>
              <a:rPr lang="en-US" altLang="ja-JP" dirty="0" err="1"/>
              <a:t>recv</a:t>
            </a:r>
            <a:r>
              <a:rPr lang="en-US" altLang="ja-JP" dirty="0"/>
              <a:t> timeout(2nd)</a:t>
            </a:r>
          </a:p>
          <a:p>
            <a:pPr algn="ctr"/>
            <a:r>
              <a:rPr lang="en-US" altLang="ja-JP" dirty="0" err="1"/>
              <a:t>F:exit</a:t>
            </a:r>
            <a:endParaRPr lang="en-US" altLang="ja-JP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62AD58-BCAD-A84F-B49A-1FAC1ACEEFEA}"/>
              </a:ext>
            </a:extLst>
          </p:cNvPr>
          <p:cNvSpPr txBox="1"/>
          <p:nvPr/>
        </p:nvSpPr>
        <p:spPr>
          <a:xfrm>
            <a:off x="189685" y="614974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(9)</a:t>
            </a:r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81E5C02-724B-AC4D-A985-F5702F296642}"/>
              </a:ext>
            </a:extLst>
          </p:cNvPr>
          <p:cNvSpPr txBox="1"/>
          <p:nvPr/>
        </p:nvSpPr>
        <p:spPr>
          <a:xfrm>
            <a:off x="3225712" y="614974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(10)</a:t>
            </a:r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4526B51-9D23-6644-B3DB-207A2BEFE6ED}"/>
              </a:ext>
            </a:extLst>
          </p:cNvPr>
          <p:cNvSpPr/>
          <p:nvPr/>
        </p:nvSpPr>
        <p:spPr>
          <a:xfrm>
            <a:off x="6835550" y="5911332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SIGHUP</a:t>
            </a:r>
          </a:p>
          <a:p>
            <a:pPr algn="ctr"/>
            <a:r>
              <a:rPr lang="en-US" altLang="ja-JP" dirty="0"/>
              <a:t>F: send RELEASE</a:t>
            </a:r>
            <a:endParaRPr kumimoji="1" lang="en-US" altLang="ja-JP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209DD73-64FB-1C4C-9373-A0125F6DE061}"/>
              </a:ext>
            </a:extLst>
          </p:cNvPr>
          <p:cNvSpPr txBox="1"/>
          <p:nvPr/>
        </p:nvSpPr>
        <p:spPr>
          <a:xfrm>
            <a:off x="6301549" y="614974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(13)</a:t>
            </a:r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A2860F4-9A04-0F48-93AC-C0970AA8CA7B}"/>
              </a:ext>
            </a:extLst>
          </p:cNvPr>
          <p:cNvSpPr/>
          <p:nvPr/>
        </p:nvSpPr>
        <p:spPr>
          <a:xfrm>
            <a:off x="9790610" y="4751758"/>
            <a:ext cx="2387237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timeout(1st)</a:t>
            </a:r>
          </a:p>
          <a:p>
            <a:pPr algn="ctr"/>
            <a:r>
              <a:rPr lang="en-US" altLang="ja-JP" dirty="0" err="1"/>
              <a:t>F:resend</a:t>
            </a:r>
            <a:r>
              <a:rPr lang="en-US" altLang="ja-JP" dirty="0"/>
              <a:t> REQUEST[</a:t>
            </a:r>
            <a:r>
              <a:rPr lang="en-US" altLang="ja-JP" dirty="0" err="1"/>
              <a:t>alloc</a:t>
            </a:r>
            <a:r>
              <a:rPr lang="en-US" altLang="ja-JP" dirty="0"/>
              <a:t>]</a:t>
            </a:r>
            <a:endParaRPr kumimoji="1" lang="en-US" altLang="ja-JP" dirty="0"/>
          </a:p>
        </p:txBody>
      </p:sp>
      <p:cxnSp>
        <p:nvCxnSpPr>
          <p:cNvPr id="55" name="曲線コネクタ 54">
            <a:extLst>
              <a:ext uri="{FF2B5EF4-FFF2-40B4-BE49-F238E27FC236}">
                <a16:creationId xmlns:a16="http://schemas.microsoft.com/office/drawing/2014/main" id="{F99C8371-1200-8849-9D17-1936FD23C915}"/>
              </a:ext>
            </a:extLst>
          </p:cNvPr>
          <p:cNvCxnSpPr>
            <a:cxnSpLocks/>
            <a:stCxn id="15" idx="3"/>
            <a:endCxn id="15" idx="0"/>
          </p:cNvCxnSpPr>
          <p:nvPr/>
        </p:nvCxnSpPr>
        <p:spPr>
          <a:xfrm flipH="1" flipV="1">
            <a:off x="5159829" y="1567544"/>
            <a:ext cx="413657" cy="223157"/>
          </a:xfrm>
          <a:prstGeom prst="curvedConnector4">
            <a:avLst>
              <a:gd name="adj1" fmla="val -55263"/>
              <a:gd name="adj2" fmla="val 202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線コネクタ 55">
            <a:extLst>
              <a:ext uri="{FF2B5EF4-FFF2-40B4-BE49-F238E27FC236}">
                <a16:creationId xmlns:a16="http://schemas.microsoft.com/office/drawing/2014/main" id="{3F98D939-B621-7042-9D8C-A61A5E499362}"/>
              </a:ext>
            </a:extLst>
          </p:cNvPr>
          <p:cNvCxnSpPr>
            <a:cxnSpLocks/>
            <a:stCxn id="18" idx="3"/>
            <a:endCxn id="18" idx="0"/>
          </p:cNvCxnSpPr>
          <p:nvPr/>
        </p:nvCxnSpPr>
        <p:spPr>
          <a:xfrm flipH="1" flipV="1">
            <a:off x="3113315" y="1567544"/>
            <a:ext cx="413657" cy="223157"/>
          </a:xfrm>
          <a:prstGeom prst="curvedConnector4">
            <a:avLst>
              <a:gd name="adj1" fmla="val -55263"/>
              <a:gd name="adj2" fmla="val 202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28D5DF21-C594-CB46-83E2-A9735C3C8F18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1698513" y="1382146"/>
            <a:ext cx="783091" cy="20465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>
            <a:extLst>
              <a:ext uri="{FF2B5EF4-FFF2-40B4-BE49-F238E27FC236}">
                <a16:creationId xmlns:a16="http://schemas.microsoft.com/office/drawing/2014/main" id="{3AC582D4-19C6-EC43-8F4A-D0B811AF205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26972" y="1790701"/>
            <a:ext cx="1219200" cy="123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線コネクタ 58">
            <a:extLst>
              <a:ext uri="{FF2B5EF4-FFF2-40B4-BE49-F238E27FC236}">
                <a16:creationId xmlns:a16="http://schemas.microsoft.com/office/drawing/2014/main" id="{F52F6C06-D51E-E844-9C80-26D7A4C0CF9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480458" y="1790701"/>
            <a:ext cx="1219200" cy="123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DC89293-22E1-E74E-862B-31219A3B2D70}"/>
              </a:ext>
            </a:extLst>
          </p:cNvPr>
          <p:cNvSpPr txBox="1"/>
          <p:nvPr/>
        </p:nvSpPr>
        <p:spPr>
          <a:xfrm>
            <a:off x="1850774" y="15348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E198508-4B65-5046-B3D3-CCCAA55AF23E}"/>
              </a:ext>
            </a:extLst>
          </p:cNvPr>
          <p:cNvSpPr txBox="1"/>
          <p:nvPr/>
        </p:nvSpPr>
        <p:spPr>
          <a:xfrm>
            <a:off x="3947022" y="15348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BBF2066-F46F-F543-9A27-72624FB1753B}"/>
              </a:ext>
            </a:extLst>
          </p:cNvPr>
          <p:cNvSpPr txBox="1"/>
          <p:nvPr/>
        </p:nvSpPr>
        <p:spPr>
          <a:xfrm>
            <a:off x="1741714" y="209084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(3), (5)</a:t>
            </a:r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1AD18E7-9915-6342-A427-3D5CBB8445F0}"/>
              </a:ext>
            </a:extLst>
          </p:cNvPr>
          <p:cNvSpPr txBox="1"/>
          <p:nvPr/>
        </p:nvSpPr>
        <p:spPr>
          <a:xfrm>
            <a:off x="3156858" y="9990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(4)</a:t>
            </a:r>
            <a:endParaRPr kumimoji="1" lang="ja-JP" altLang="en-US"/>
          </a:p>
        </p:txBody>
      </p:sp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DF07CB03-E043-784A-97B2-9C5722494F7D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rot="5400000">
            <a:off x="2817020" y="677297"/>
            <a:ext cx="1006248" cy="3679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EC9975F1-DF30-544D-9167-0D44920074C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08688" y="1790702"/>
            <a:ext cx="1921807" cy="646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857713B2-ACF9-8E4F-BE6B-CD6E84CFDDA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573486" y="1790701"/>
            <a:ext cx="1586184" cy="123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76">
            <a:extLst>
              <a:ext uri="{FF2B5EF4-FFF2-40B4-BE49-F238E27FC236}">
                <a16:creationId xmlns:a16="http://schemas.microsoft.com/office/drawing/2014/main" id="{643C206B-2673-D344-87B3-BD27D4DC3988}"/>
              </a:ext>
            </a:extLst>
          </p:cNvPr>
          <p:cNvCxnSpPr>
            <a:cxnSpLocks/>
            <a:stCxn id="17" idx="0"/>
            <a:endCxn id="16" idx="0"/>
          </p:cNvCxnSpPr>
          <p:nvPr/>
        </p:nvCxnSpPr>
        <p:spPr>
          <a:xfrm rot="16200000" flipH="1" flipV="1">
            <a:off x="8991055" y="149814"/>
            <a:ext cx="1" cy="283545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DBE82F9-483B-AB40-86E7-324224FFDFF8}"/>
              </a:ext>
            </a:extLst>
          </p:cNvPr>
          <p:cNvSpPr txBox="1"/>
          <p:nvPr/>
        </p:nvSpPr>
        <p:spPr>
          <a:xfrm>
            <a:off x="8796954" y="191202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(10)</a:t>
            </a:r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D390B39-B5E7-4848-B1A0-9F96AD7E9337}"/>
              </a:ext>
            </a:extLst>
          </p:cNvPr>
          <p:cNvSpPr txBox="1"/>
          <p:nvPr/>
        </p:nvSpPr>
        <p:spPr>
          <a:xfrm>
            <a:off x="6019800" y="148045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(6)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8406F88-91D1-D148-9B6E-395DD1FE4059}"/>
              </a:ext>
            </a:extLst>
          </p:cNvPr>
          <p:cNvSpPr txBox="1"/>
          <p:nvPr/>
        </p:nvSpPr>
        <p:spPr>
          <a:xfrm>
            <a:off x="3039391" y="250112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(7), (9)</a:t>
            </a:r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3F4528B-1DF3-B548-AE7D-E10A82487E9E}"/>
              </a:ext>
            </a:extLst>
          </p:cNvPr>
          <p:cNvSpPr txBox="1"/>
          <p:nvPr/>
        </p:nvSpPr>
        <p:spPr>
          <a:xfrm>
            <a:off x="5327264" y="9940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(8)</a:t>
            </a:r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F1A1016-2051-BB48-9A22-0C1DD681F80B}"/>
              </a:ext>
            </a:extLst>
          </p:cNvPr>
          <p:cNvSpPr txBox="1"/>
          <p:nvPr/>
        </p:nvSpPr>
        <p:spPr>
          <a:xfrm>
            <a:off x="3221053" y="525711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(11)</a:t>
            </a:r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C39F250-4A2A-664C-B1E1-DDCFD6087BDA}"/>
              </a:ext>
            </a:extLst>
          </p:cNvPr>
          <p:cNvSpPr txBox="1"/>
          <p:nvPr/>
        </p:nvSpPr>
        <p:spPr>
          <a:xfrm>
            <a:off x="8486612" y="10257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(11)</a:t>
            </a:r>
            <a:endParaRPr kumimoji="1" lang="ja-JP" altLang="en-US"/>
          </a:p>
        </p:txBody>
      </p:sp>
      <p:cxnSp>
        <p:nvCxnSpPr>
          <p:cNvPr id="94" name="曲線コネクタ 93">
            <a:extLst>
              <a:ext uri="{FF2B5EF4-FFF2-40B4-BE49-F238E27FC236}">
                <a16:creationId xmlns:a16="http://schemas.microsoft.com/office/drawing/2014/main" id="{989E805A-FEBE-2B40-916F-9ED833D185C9}"/>
              </a:ext>
            </a:extLst>
          </p:cNvPr>
          <p:cNvCxnSpPr>
            <a:cxnSpLocks/>
            <a:stCxn id="16" idx="2"/>
            <a:endCxn id="14" idx="3"/>
          </p:cNvCxnSpPr>
          <p:nvPr/>
        </p:nvCxnSpPr>
        <p:spPr>
          <a:xfrm rot="5400000">
            <a:off x="4023769" y="-529452"/>
            <a:ext cx="1006248" cy="60928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線コネクタ 94">
            <a:extLst>
              <a:ext uri="{FF2B5EF4-FFF2-40B4-BE49-F238E27FC236}">
                <a16:creationId xmlns:a16="http://schemas.microsoft.com/office/drawing/2014/main" id="{67A1E1A8-0618-574B-BCC7-896FA1049C1B}"/>
              </a:ext>
            </a:extLst>
          </p:cNvPr>
          <p:cNvCxnSpPr>
            <a:cxnSpLocks/>
            <a:stCxn id="17" idx="2"/>
            <a:endCxn id="14" idx="3"/>
          </p:cNvCxnSpPr>
          <p:nvPr/>
        </p:nvCxnSpPr>
        <p:spPr>
          <a:xfrm rot="5400000">
            <a:off x="5506131" y="-1882548"/>
            <a:ext cx="876982" cy="89283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35C2B22-C80B-8945-950F-46DEF3CC70F6}"/>
              </a:ext>
            </a:extLst>
          </p:cNvPr>
          <p:cNvSpPr txBox="1"/>
          <p:nvPr/>
        </p:nvSpPr>
        <p:spPr>
          <a:xfrm>
            <a:off x="6580184" y="29058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(12)</a:t>
            </a:r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C8C3D70-0B1F-F44E-BD42-6458EE5DB71A}"/>
              </a:ext>
            </a:extLst>
          </p:cNvPr>
          <p:cNvSpPr txBox="1"/>
          <p:nvPr/>
        </p:nvSpPr>
        <p:spPr>
          <a:xfrm>
            <a:off x="6291330" y="52867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(12)</a:t>
            </a:r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3758E71-E9F1-F14B-8C60-82F4ABB17BB7}"/>
              </a:ext>
            </a:extLst>
          </p:cNvPr>
          <p:cNvSpPr txBox="1"/>
          <p:nvPr/>
        </p:nvSpPr>
        <p:spPr>
          <a:xfrm>
            <a:off x="5785657" y="219765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(13)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ED1CC11-FD3C-A347-A020-2077995B1A3B}"/>
              </a:ext>
            </a:extLst>
          </p:cNvPr>
          <p:cNvSpPr/>
          <p:nvPr/>
        </p:nvSpPr>
        <p:spPr>
          <a:xfrm>
            <a:off x="653144" y="1567544"/>
            <a:ext cx="827314" cy="44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init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0DCA60B-CCF9-D841-82F0-08DC882687E5}"/>
              </a:ext>
            </a:extLst>
          </p:cNvPr>
          <p:cNvSpPr/>
          <p:nvPr/>
        </p:nvSpPr>
        <p:spPr>
          <a:xfrm>
            <a:off x="2122715" y="1567544"/>
            <a:ext cx="1197428" cy="44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Wait req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1F9E2-127D-CC4B-8F5E-F064737A5EB0}"/>
              </a:ext>
            </a:extLst>
          </p:cNvPr>
          <p:cNvSpPr/>
          <p:nvPr/>
        </p:nvSpPr>
        <p:spPr>
          <a:xfrm>
            <a:off x="4343399" y="1567544"/>
            <a:ext cx="827314" cy="44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 use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475832-41A9-F143-B869-4AA505A05FA6}"/>
              </a:ext>
            </a:extLst>
          </p:cNvPr>
          <p:cNvSpPr/>
          <p:nvPr/>
        </p:nvSpPr>
        <p:spPr>
          <a:xfrm>
            <a:off x="7979231" y="1567544"/>
            <a:ext cx="1371598" cy="44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terminate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ACF0A5D-7C6E-0341-BDA5-8DBB0C3A5A9C}"/>
              </a:ext>
            </a:extLst>
          </p:cNvPr>
          <p:cNvSpPr/>
          <p:nvPr/>
        </p:nvSpPr>
        <p:spPr>
          <a:xfrm>
            <a:off x="838200" y="2705099"/>
            <a:ext cx="3265713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DISCOVER exist IP</a:t>
            </a:r>
          </a:p>
          <a:p>
            <a:pPr algn="ctr"/>
            <a:r>
              <a:rPr lang="en-US" altLang="ja-JP" dirty="0"/>
              <a:t>F: create client, </a:t>
            </a:r>
            <a:r>
              <a:rPr lang="en-US" altLang="ja-JP" dirty="0" err="1"/>
              <a:t>alloc</a:t>
            </a:r>
            <a:r>
              <a:rPr lang="en-US" altLang="ja-JP" dirty="0"/>
              <a:t> IP, send offer[ok]</a:t>
            </a:r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4C84781-85A3-7A40-B9F8-94EE6BB6253D}"/>
              </a:ext>
            </a:extLst>
          </p:cNvPr>
          <p:cNvSpPr/>
          <p:nvPr/>
        </p:nvSpPr>
        <p:spPr>
          <a:xfrm>
            <a:off x="838201" y="3750128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REQUEST(</a:t>
            </a:r>
            <a:r>
              <a:rPr kumimoji="1" lang="en-US" altLang="ja-JP" dirty="0" err="1"/>
              <a:t>alloc</a:t>
            </a:r>
            <a:r>
              <a:rPr kumimoji="1" lang="en-US" altLang="ja-JP" dirty="0"/>
              <a:t>) [ok]</a:t>
            </a:r>
          </a:p>
          <a:p>
            <a:pPr algn="ctr"/>
            <a:r>
              <a:rPr lang="en-US" altLang="ja-JP" dirty="0"/>
              <a:t>F: send ACK [ok]</a:t>
            </a:r>
            <a:endParaRPr kumimoji="1" lang="en-US" altLang="ja-JP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2D2E912-BACB-4842-B46B-29548C815C99}"/>
              </a:ext>
            </a:extLst>
          </p:cNvPr>
          <p:cNvSpPr/>
          <p:nvPr/>
        </p:nvSpPr>
        <p:spPr>
          <a:xfrm>
            <a:off x="9944335" y="3750127"/>
            <a:ext cx="2057165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timeout(2nd)</a:t>
            </a:r>
          </a:p>
          <a:p>
            <a:pPr algn="ctr"/>
            <a:r>
              <a:rPr lang="en-US" altLang="ja-JP" dirty="0"/>
              <a:t>F: terminate</a:t>
            </a:r>
            <a:endParaRPr kumimoji="1"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20D2BE8-63BA-2F40-B4C5-FC9323ABAF23}"/>
              </a:ext>
            </a:extLst>
          </p:cNvPr>
          <p:cNvSpPr/>
          <p:nvPr/>
        </p:nvSpPr>
        <p:spPr>
          <a:xfrm>
            <a:off x="6903054" y="3750127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timeout(1st)</a:t>
            </a:r>
          </a:p>
          <a:p>
            <a:pPr algn="ctr"/>
            <a:r>
              <a:rPr kumimoji="1" lang="en-US" altLang="ja-JP" dirty="0"/>
              <a:t>F: resend offer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34CB055-5A55-0E45-BB4E-971EAE30E3EB}"/>
              </a:ext>
            </a:extLst>
          </p:cNvPr>
          <p:cNvSpPr/>
          <p:nvPr/>
        </p:nvSpPr>
        <p:spPr>
          <a:xfrm>
            <a:off x="3793668" y="3750127"/>
            <a:ext cx="2592985" cy="10236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REQUEST(</a:t>
            </a:r>
            <a:r>
              <a:rPr kumimoji="1" lang="en-US" altLang="ja-JP" dirty="0" err="1"/>
              <a:t>alloc</a:t>
            </a:r>
            <a:r>
              <a:rPr kumimoji="1" lang="en-US" altLang="ja-JP" dirty="0"/>
              <a:t>) [ng]</a:t>
            </a:r>
          </a:p>
          <a:p>
            <a:pPr algn="ctr"/>
            <a:r>
              <a:rPr lang="en-US" altLang="ja-JP" dirty="0"/>
              <a:t>F: send ACK[ng], terminate(Code: 4)</a:t>
            </a:r>
            <a:endParaRPr kumimoji="1" lang="en-US" altLang="ja-JP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C4E2091-4225-8543-B532-60ADAEC40BE6}"/>
              </a:ext>
            </a:extLst>
          </p:cNvPr>
          <p:cNvSpPr/>
          <p:nvPr/>
        </p:nvSpPr>
        <p:spPr>
          <a:xfrm>
            <a:off x="4593771" y="2705098"/>
            <a:ext cx="4049486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E: </a:t>
            </a:r>
            <a:r>
              <a:rPr lang="en-US" altLang="ja-JP" dirty="0" err="1"/>
              <a:t>recv</a:t>
            </a:r>
            <a:r>
              <a:rPr lang="en-US" altLang="ja-JP" dirty="0"/>
              <a:t> DISCOVER, don’t exist IP</a:t>
            </a:r>
          </a:p>
          <a:p>
            <a:pPr algn="ctr"/>
            <a:r>
              <a:rPr lang="en-US" altLang="ja-JP" dirty="0"/>
              <a:t>F: send offer[ng](Code: 1)</a:t>
            </a:r>
            <a:endParaRPr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C728A10-E730-424B-8037-43117B6AE55E}"/>
              </a:ext>
            </a:extLst>
          </p:cNvPr>
          <p:cNvSpPr txBox="1"/>
          <p:nvPr/>
        </p:nvSpPr>
        <p:spPr>
          <a:xfrm>
            <a:off x="4849505" y="3600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サーバーの状態遷移図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B8583DD-C1F6-FA4D-84E7-AE97C65A68D2}"/>
              </a:ext>
            </a:extLst>
          </p:cNvPr>
          <p:cNvSpPr txBox="1"/>
          <p:nvPr/>
        </p:nvSpPr>
        <p:spPr>
          <a:xfrm>
            <a:off x="345757" y="296674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D5DF31A-2612-F749-B132-44D5240A540C}"/>
              </a:ext>
            </a:extLst>
          </p:cNvPr>
          <p:cNvSpPr txBox="1"/>
          <p:nvPr/>
        </p:nvSpPr>
        <p:spPr>
          <a:xfrm>
            <a:off x="4102621" y="296674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CE3025C-840A-B84F-A6A5-41C37583B47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1480458" y="1790701"/>
            <a:ext cx="64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41927EF-8999-B049-A06B-5A0D380AD92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20143" y="1790701"/>
            <a:ext cx="1023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7E6CB09-9525-7543-B99A-BC82BF2FFC5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170713" y="1774373"/>
            <a:ext cx="2808518" cy="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線コネクタ 45">
            <a:extLst>
              <a:ext uri="{FF2B5EF4-FFF2-40B4-BE49-F238E27FC236}">
                <a16:creationId xmlns:a16="http://schemas.microsoft.com/office/drawing/2014/main" id="{0745485E-88D4-C64F-AF8D-64321C596382}"/>
              </a:ext>
            </a:extLst>
          </p:cNvPr>
          <p:cNvCxnSpPr>
            <a:stCxn id="12" idx="0"/>
            <a:endCxn id="12" idx="1"/>
          </p:cNvCxnSpPr>
          <p:nvPr/>
        </p:nvCxnSpPr>
        <p:spPr>
          <a:xfrm rot="16200000" flipH="1" flipV="1">
            <a:off x="748394" y="1472293"/>
            <a:ext cx="223157" cy="413657"/>
          </a:xfrm>
          <a:prstGeom prst="curvedConnector4">
            <a:avLst>
              <a:gd name="adj1" fmla="val -102439"/>
              <a:gd name="adj2" fmla="val 155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16385FE-3EF6-A840-B472-7205F49E8926}"/>
              </a:ext>
            </a:extLst>
          </p:cNvPr>
          <p:cNvSpPr txBox="1"/>
          <p:nvPr/>
        </p:nvSpPr>
        <p:spPr>
          <a:xfrm>
            <a:off x="664029" y="10341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4BEF78-AD44-F54A-9F10-FFBA5A66FA88}"/>
              </a:ext>
            </a:extLst>
          </p:cNvPr>
          <p:cNvSpPr txBox="1"/>
          <p:nvPr/>
        </p:nvSpPr>
        <p:spPr>
          <a:xfrm>
            <a:off x="1659525" y="1483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CAB1E6F-821D-ED49-91B7-44030D175E22}"/>
              </a:ext>
            </a:extLst>
          </p:cNvPr>
          <p:cNvSpPr txBox="1"/>
          <p:nvPr/>
        </p:nvSpPr>
        <p:spPr>
          <a:xfrm>
            <a:off x="371475" y="39290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5A57447-B960-1141-ACB8-E384DF55AFAD}"/>
              </a:ext>
            </a:extLst>
          </p:cNvPr>
          <p:cNvSpPr txBox="1"/>
          <p:nvPr/>
        </p:nvSpPr>
        <p:spPr>
          <a:xfrm>
            <a:off x="3370560" y="39290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(4)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96E0DA9-FCD7-F942-9EFC-9CF298481ACC}"/>
              </a:ext>
            </a:extLst>
          </p:cNvPr>
          <p:cNvSpPr txBox="1"/>
          <p:nvPr/>
        </p:nvSpPr>
        <p:spPr>
          <a:xfrm>
            <a:off x="6386654" y="39290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(5)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6D76B0F-DDC0-314D-A249-200CA68FE259}"/>
              </a:ext>
            </a:extLst>
          </p:cNvPr>
          <p:cNvSpPr txBox="1"/>
          <p:nvPr/>
        </p:nvSpPr>
        <p:spPr>
          <a:xfrm>
            <a:off x="3686175" y="14859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6CA69BF-EF26-D14B-B90B-4BD805EFA7A2}"/>
              </a:ext>
            </a:extLst>
          </p:cNvPr>
          <p:cNvSpPr txBox="1"/>
          <p:nvPr/>
        </p:nvSpPr>
        <p:spPr>
          <a:xfrm>
            <a:off x="9519996" y="39290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(6)</a:t>
            </a:r>
            <a:endParaRPr kumimoji="1" lang="ja-JP" altLang="en-US"/>
          </a:p>
        </p:txBody>
      </p:sp>
      <p:cxnSp>
        <p:nvCxnSpPr>
          <p:cNvPr id="59" name="曲線コネクタ 58">
            <a:extLst>
              <a:ext uri="{FF2B5EF4-FFF2-40B4-BE49-F238E27FC236}">
                <a16:creationId xmlns:a16="http://schemas.microsoft.com/office/drawing/2014/main" id="{28992A5F-7CEA-674D-B881-700473A309E6}"/>
              </a:ext>
            </a:extLst>
          </p:cNvPr>
          <p:cNvCxnSpPr>
            <a:stCxn id="13" idx="0"/>
            <a:endCxn id="17" idx="0"/>
          </p:cNvCxnSpPr>
          <p:nvPr/>
        </p:nvCxnSpPr>
        <p:spPr>
          <a:xfrm rot="5400000" flipH="1" flipV="1">
            <a:off x="5693229" y="-1404256"/>
            <a:ext cx="12700" cy="5943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5FCA416-454B-EE4F-A29B-7B9A292FC8A8}"/>
              </a:ext>
            </a:extLst>
          </p:cNvPr>
          <p:cNvSpPr txBox="1"/>
          <p:nvPr/>
        </p:nvSpPr>
        <p:spPr>
          <a:xfrm>
            <a:off x="5472113" y="96870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(4), (6)</a:t>
            </a:r>
            <a:endParaRPr kumimoji="1" lang="ja-JP" altLang="en-US"/>
          </a:p>
        </p:txBody>
      </p: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632CA1FC-AD61-3447-BED1-05220C3C39FD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2310493" y="1602923"/>
            <a:ext cx="223157" cy="598714"/>
          </a:xfrm>
          <a:prstGeom prst="curvedConnector4">
            <a:avLst>
              <a:gd name="adj1" fmla="val -102439"/>
              <a:gd name="adj2" fmla="val 138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8F64AF0-78BC-D847-9352-FF9DFE52B3A0}"/>
              </a:ext>
            </a:extLst>
          </p:cNvPr>
          <p:cNvSpPr txBox="1"/>
          <p:nvPr/>
        </p:nvSpPr>
        <p:spPr>
          <a:xfrm>
            <a:off x="2354172" y="223909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(5)</a:t>
            </a:r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BF3B55A-9126-B74C-8B56-BEB52842814D}"/>
              </a:ext>
            </a:extLst>
          </p:cNvPr>
          <p:cNvSpPr/>
          <p:nvPr/>
        </p:nvSpPr>
        <p:spPr>
          <a:xfrm>
            <a:off x="3817625" y="4952706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RELEASE[ok] || TTL timeout</a:t>
            </a:r>
          </a:p>
          <a:p>
            <a:pPr algn="ctr"/>
            <a:r>
              <a:rPr lang="en-US" altLang="ja-JP" dirty="0"/>
              <a:t>F: recall IP, del client</a:t>
            </a:r>
            <a:endParaRPr kumimoji="1" lang="en-US" altLang="ja-JP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8A3E8E1-C828-4948-9D9D-1E0B1D7A6B3C}"/>
              </a:ext>
            </a:extLst>
          </p:cNvPr>
          <p:cNvSpPr/>
          <p:nvPr/>
        </p:nvSpPr>
        <p:spPr>
          <a:xfrm>
            <a:off x="859972" y="4943807"/>
            <a:ext cx="2569028" cy="8926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E: </a:t>
            </a:r>
            <a:r>
              <a:rPr kumimoji="1" lang="en-US" altLang="ja-JP" dirty="0" err="1"/>
              <a:t>recv</a:t>
            </a:r>
            <a:r>
              <a:rPr kumimoji="1" lang="en-US" altLang="ja-JP" dirty="0"/>
              <a:t> (</a:t>
            </a:r>
            <a:r>
              <a:rPr kumimoji="1" lang="en-US" altLang="ja-JP" dirty="0" err="1"/>
              <a:t>ext</a:t>
            </a:r>
            <a:r>
              <a:rPr kumimoji="1" lang="en-US" altLang="ja-JP" dirty="0"/>
              <a:t>)[OK]</a:t>
            </a:r>
          </a:p>
          <a:p>
            <a:pPr algn="ctr"/>
            <a:r>
              <a:rPr lang="en-US" altLang="ja-JP" dirty="0"/>
              <a:t>F: reset TTL, send ACK[ok]</a:t>
            </a:r>
            <a:endParaRPr kumimoji="1" lang="en-US" altLang="ja-JP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16F697-CFB3-6E44-9596-07EF1D0AA9AE}"/>
              </a:ext>
            </a:extLst>
          </p:cNvPr>
          <p:cNvSpPr txBox="1"/>
          <p:nvPr/>
        </p:nvSpPr>
        <p:spPr>
          <a:xfrm>
            <a:off x="345756" y="514972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(7)</a:t>
            </a:r>
            <a:endParaRPr kumimoji="1" lang="ja-JP" altLang="en-US"/>
          </a:p>
        </p:txBody>
      </p:sp>
      <p:cxnSp>
        <p:nvCxnSpPr>
          <p:cNvPr id="76" name="曲線コネクタ 75">
            <a:extLst>
              <a:ext uri="{FF2B5EF4-FFF2-40B4-BE49-F238E27FC236}">
                <a16:creationId xmlns:a16="http://schemas.microsoft.com/office/drawing/2014/main" id="{BAF750EA-E597-994A-8819-BE819F93C2C1}"/>
              </a:ext>
            </a:extLst>
          </p:cNvPr>
          <p:cNvCxnSpPr>
            <a:cxnSpLocks/>
          </p:cNvCxnSpPr>
          <p:nvPr/>
        </p:nvCxnSpPr>
        <p:spPr>
          <a:xfrm rot="5400000" flipH="1">
            <a:off x="4443415" y="1639402"/>
            <a:ext cx="223157" cy="598714"/>
          </a:xfrm>
          <a:prstGeom prst="curvedConnector4">
            <a:avLst>
              <a:gd name="adj1" fmla="val -102439"/>
              <a:gd name="adj2" fmla="val 138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5A5B56-D4D1-1C44-AEF2-505156DEE6C3}"/>
              </a:ext>
            </a:extLst>
          </p:cNvPr>
          <p:cNvSpPr txBox="1"/>
          <p:nvPr/>
        </p:nvSpPr>
        <p:spPr>
          <a:xfrm>
            <a:off x="3932396" y="228639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(7)</a:t>
            </a:r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9281241-0FEB-4E4F-B602-370D98E2227F}"/>
              </a:ext>
            </a:extLst>
          </p:cNvPr>
          <p:cNvSpPr txBox="1"/>
          <p:nvPr/>
        </p:nvSpPr>
        <p:spPr>
          <a:xfrm>
            <a:off x="3439953" y="513990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(8)</a:t>
            </a:r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543CCF0-BAD5-3241-8672-D592FD0A888B}"/>
              </a:ext>
            </a:extLst>
          </p:cNvPr>
          <p:cNvSpPr txBox="1"/>
          <p:nvPr/>
        </p:nvSpPr>
        <p:spPr>
          <a:xfrm>
            <a:off x="6386653" y="190228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(8)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43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402</Words>
  <Application>Microsoft Macintosh PowerPoint</Application>
  <PresentationFormat>ワイド画面</PresentationFormat>
  <Paragraphs>89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白坂 貴規</dc:creator>
  <cp:lastModifiedBy>白坂 貴規</cp:lastModifiedBy>
  <cp:revision>7</cp:revision>
  <dcterms:created xsi:type="dcterms:W3CDTF">2020-01-08T13:09:29Z</dcterms:created>
  <dcterms:modified xsi:type="dcterms:W3CDTF">2020-01-08T14:02:13Z</dcterms:modified>
</cp:coreProperties>
</file>