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799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EE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5" d="100"/>
          <a:sy n="85" d="100"/>
        </p:scale>
        <p:origin x="22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178222"/>
            <a:ext cx="9179799" cy="2506427"/>
          </a:xfrm>
        </p:spPr>
        <p:txBody>
          <a:bodyPr anchor="b"/>
          <a:lstStyle>
            <a:lvl1pPr algn="ctr"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3781306"/>
            <a:ext cx="8099822" cy="1738167"/>
          </a:xfrm>
        </p:spPr>
        <p:txBody>
          <a:bodyPr/>
          <a:lstStyle>
            <a:lvl1pPr marL="0" indent="0" algn="ctr">
              <a:buNone/>
              <a:defRPr sz="2520"/>
            </a:lvl1pPr>
            <a:lvl2pPr marL="479969" indent="0" algn="ctr">
              <a:buNone/>
              <a:defRPr sz="2100"/>
            </a:lvl2pPr>
            <a:lvl3pPr marL="959937" indent="0" algn="ctr">
              <a:buNone/>
              <a:defRPr sz="1890"/>
            </a:lvl3pPr>
            <a:lvl4pPr marL="1439906" indent="0" algn="ctr">
              <a:buNone/>
              <a:defRPr sz="1680"/>
            </a:lvl4pPr>
            <a:lvl5pPr marL="1919874" indent="0" algn="ctr">
              <a:buNone/>
              <a:defRPr sz="1680"/>
            </a:lvl5pPr>
            <a:lvl6pPr marL="2399843" indent="0" algn="ctr">
              <a:buNone/>
              <a:defRPr sz="1680"/>
            </a:lvl6pPr>
            <a:lvl7pPr marL="2879811" indent="0" algn="ctr">
              <a:buNone/>
              <a:defRPr sz="1680"/>
            </a:lvl7pPr>
            <a:lvl8pPr marL="3359780" indent="0" algn="ctr">
              <a:buNone/>
              <a:defRPr sz="1680"/>
            </a:lvl8pPr>
            <a:lvl9pPr marL="3839748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713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400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383297"/>
            <a:ext cx="2328699" cy="61010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383297"/>
            <a:ext cx="6851100" cy="61010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97683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0210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1794831"/>
            <a:ext cx="9314796" cy="2994714"/>
          </a:xfrm>
        </p:spPr>
        <p:txBody>
          <a:bodyPr anchor="b"/>
          <a:lstStyle>
            <a:lvl1pPr>
              <a:defRPr sz="6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4817876"/>
            <a:ext cx="9314796" cy="15748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79969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59937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39906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19874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399843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79811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597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39748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9873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1916484"/>
            <a:ext cx="4589899" cy="456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5795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383299"/>
            <a:ext cx="9314796" cy="1391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1764832"/>
            <a:ext cx="4568805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2629749"/>
            <a:ext cx="4568805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1764832"/>
            <a:ext cx="4591306" cy="864917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79969" indent="0">
              <a:buNone/>
              <a:defRPr sz="2100" b="1"/>
            </a:lvl2pPr>
            <a:lvl3pPr marL="959937" indent="0">
              <a:buNone/>
              <a:defRPr sz="1890" b="1"/>
            </a:lvl3pPr>
            <a:lvl4pPr marL="1439906" indent="0">
              <a:buNone/>
              <a:defRPr sz="1680" b="1"/>
            </a:lvl4pPr>
            <a:lvl5pPr marL="1919874" indent="0">
              <a:buNone/>
              <a:defRPr sz="1680" b="1"/>
            </a:lvl5pPr>
            <a:lvl6pPr marL="2399843" indent="0">
              <a:buNone/>
              <a:defRPr sz="1680" b="1"/>
            </a:lvl6pPr>
            <a:lvl7pPr marL="2879811" indent="0">
              <a:buNone/>
              <a:defRPr sz="1680" b="1"/>
            </a:lvl7pPr>
            <a:lvl8pPr marL="3359780" indent="0">
              <a:buNone/>
              <a:defRPr sz="1680" b="1"/>
            </a:lvl8pPr>
            <a:lvl9pPr marL="3839748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2629749"/>
            <a:ext cx="4591306" cy="38679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1516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192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8285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036570"/>
            <a:ext cx="5467380" cy="5116178"/>
          </a:xfrm>
        </p:spPr>
        <p:txBody>
          <a:bodyPr/>
          <a:lstStyle>
            <a:lvl1pPr>
              <a:defRPr sz="3359"/>
            </a:lvl1pPr>
            <a:lvl2pPr>
              <a:defRPr sz="2939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287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79954"/>
            <a:ext cx="3483205" cy="1679840"/>
          </a:xfrm>
        </p:spPr>
        <p:txBody>
          <a:bodyPr anchor="b"/>
          <a:lstStyle>
            <a:lvl1pPr>
              <a:defRPr sz="33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036570"/>
            <a:ext cx="5467380" cy="5116178"/>
          </a:xfrm>
        </p:spPr>
        <p:txBody>
          <a:bodyPr anchor="t"/>
          <a:lstStyle>
            <a:lvl1pPr marL="0" indent="0">
              <a:buNone/>
              <a:defRPr sz="3359"/>
            </a:lvl1pPr>
            <a:lvl2pPr marL="479969" indent="0">
              <a:buNone/>
              <a:defRPr sz="2939"/>
            </a:lvl2pPr>
            <a:lvl3pPr marL="959937" indent="0">
              <a:buNone/>
              <a:defRPr sz="2520"/>
            </a:lvl3pPr>
            <a:lvl4pPr marL="1439906" indent="0">
              <a:buNone/>
              <a:defRPr sz="2100"/>
            </a:lvl4pPr>
            <a:lvl5pPr marL="1919874" indent="0">
              <a:buNone/>
              <a:defRPr sz="2100"/>
            </a:lvl5pPr>
            <a:lvl6pPr marL="2399843" indent="0">
              <a:buNone/>
              <a:defRPr sz="2100"/>
            </a:lvl6pPr>
            <a:lvl7pPr marL="2879811" indent="0">
              <a:buNone/>
              <a:defRPr sz="2100"/>
            </a:lvl7pPr>
            <a:lvl8pPr marL="3359780" indent="0">
              <a:buNone/>
              <a:defRPr sz="2100"/>
            </a:lvl8pPr>
            <a:lvl9pPr marL="3839748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159794"/>
            <a:ext cx="3483205" cy="4001285"/>
          </a:xfrm>
        </p:spPr>
        <p:txBody>
          <a:bodyPr/>
          <a:lstStyle>
            <a:lvl1pPr marL="0" indent="0">
              <a:buNone/>
              <a:defRPr sz="1680"/>
            </a:lvl1pPr>
            <a:lvl2pPr marL="479969" indent="0">
              <a:buNone/>
              <a:defRPr sz="1470"/>
            </a:lvl2pPr>
            <a:lvl3pPr marL="959937" indent="0">
              <a:buNone/>
              <a:defRPr sz="1260"/>
            </a:lvl3pPr>
            <a:lvl4pPr marL="1439906" indent="0">
              <a:buNone/>
              <a:defRPr sz="1050"/>
            </a:lvl4pPr>
            <a:lvl5pPr marL="1919874" indent="0">
              <a:buNone/>
              <a:defRPr sz="1050"/>
            </a:lvl5pPr>
            <a:lvl6pPr marL="2399843" indent="0">
              <a:buNone/>
              <a:defRPr sz="1050"/>
            </a:lvl6pPr>
            <a:lvl7pPr marL="2879811" indent="0">
              <a:buNone/>
              <a:defRPr sz="1050"/>
            </a:lvl7pPr>
            <a:lvl8pPr marL="3359780" indent="0">
              <a:buNone/>
              <a:defRPr sz="1050"/>
            </a:lvl8pPr>
            <a:lvl9pPr marL="3839748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80619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383299"/>
            <a:ext cx="9314796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1916484"/>
            <a:ext cx="9314796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5CCEE-0638-40C3-AA22-6135E7725EC6}" type="datetimeFigureOut">
              <a:rPr lang="de-AT" smtClean="0"/>
              <a:t>25.05.2025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6672698"/>
            <a:ext cx="3644920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6672698"/>
            <a:ext cx="2429947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C8DBF4-E5E0-49FA-855E-92CCAED550B9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3461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59937" rtl="0" eaLnBrk="1" latinLnBrk="0" hangingPunct="1">
        <a:lnSpc>
          <a:spcPct val="90000"/>
        </a:lnSpc>
        <a:spcBef>
          <a:spcPct val="0"/>
        </a:spcBef>
        <a:buNone/>
        <a:defRPr sz="46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9984" indent="-239984" algn="l" defTabSz="95993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39" kern="1200">
          <a:solidFill>
            <a:schemeClr val="tx1"/>
          </a:solidFill>
          <a:latin typeface="+mn-lt"/>
          <a:ea typeface="+mn-ea"/>
          <a:cs typeface="+mn-cs"/>
        </a:defRPr>
      </a:lvl1pPr>
      <a:lvl2pPr marL="71995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21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79890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59859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27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19796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599764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79733" indent="-239984" algn="l" defTabSz="959937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69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37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06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874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843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11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780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748" algn="l" defTabSz="959937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E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F2CC76-7040-9545-8198-2906B4C8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" y="0"/>
            <a:ext cx="10798969" cy="71993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1C67C0D-1899-27E7-DDB8-C4D699765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753" y="5498205"/>
            <a:ext cx="1902506" cy="170110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B51FC38-DC76-13D9-B202-D4F18FA02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2288" y="3197888"/>
            <a:ext cx="1624971" cy="204790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10AFF31-CCAD-6901-9946-69AD3A2B54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0797" y="0"/>
            <a:ext cx="1827516" cy="23150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DAA5B0-21E9-9496-81A3-C74664D6A0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9742" y="0"/>
            <a:ext cx="1827516" cy="2394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3E3E43F-E966-4DE1-2B9B-6592E4809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25401" y="5005687"/>
            <a:ext cx="1182838" cy="2193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161FFDE-148C-A8C0-A86B-6904C61DAFE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9742" y="2872624"/>
            <a:ext cx="1337637" cy="19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6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3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750" fill="hold">
                                          <p:stCondLst>
                                            <p:cond delay="7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750" fill="hold">
                                          <p:stCondLst>
                                            <p:cond delay="15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750" fill="hold">
                                          <p:stCondLst>
                                            <p:cond delay="22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75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2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4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4" dur="14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400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6" dur="1400" fill="hold">
                                          <p:stCondLst>
                                            <p:cond delay="560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8" dur="4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9" dur="8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0" dur="8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8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2" dur="800" fill="hold">
                                          <p:stCondLst>
                                            <p:cond delay="32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3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6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6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6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600" fill="hold">
                                          <p:stCondLst>
                                            <p:cond delay="2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7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1400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1400" fill="hold">
                                          <p:stCondLst>
                                            <p:cond delay="2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1400" fill="hold">
                                          <p:stCondLst>
                                            <p:cond delay="4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1400" fill="hold">
                                          <p:stCondLst>
                                            <p:cond delay="5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1000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1000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1000" fill="hold">
                                          <p:stCondLst>
                                            <p:cond delay="3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1000" fill="hold">
                                          <p:stCondLst>
                                            <p:cond delay="400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Caroline Hornhuber</dc:creator>
  <cp:lastModifiedBy>Caroline Hornhuber</cp:lastModifiedBy>
  <cp:revision>4</cp:revision>
  <dcterms:created xsi:type="dcterms:W3CDTF">2025-05-25T17:13:09Z</dcterms:created>
  <dcterms:modified xsi:type="dcterms:W3CDTF">2025-05-25T17:58:00Z</dcterms:modified>
</cp:coreProperties>
</file>