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58" r:id="rId6"/>
    <p:sldId id="260" r:id="rId7"/>
    <p:sldId id="261" r:id="rId8"/>
    <p:sldId id="262" r:id="rId9"/>
    <p:sldId id="263" r:id="rId10"/>
  </p:sldIdLst>
  <p:sldSz cx="14630400" cy="8229600"/>
  <p:notesSz cx="8229600" cy="14630400"/>
  <p:embeddedFontLst>
    <p:embeddedFont>
      <p:font typeface="Arial Nova Light" panose="020B0304020202020204" pitchFamily="34" charset="0"/>
      <p:regular r:id="rId12"/>
    </p:embeddedFont>
    <p:embeddedFont>
      <p:font typeface="Prata" panose="020B0604020202020204" charset="0"/>
      <p:regular r:id="rId13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09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A1360-9397-94A6-FAAD-84C167001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F12B89-A7E0-5B4D-5F49-2D4683FE12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E052C5-50A4-E113-32FF-9FA18927E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12195-BB32-2CEA-7279-16E5B922A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67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F9EA2-2875-92F8-88CD-6AD6843AA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265B6-C342-0BB8-917A-2B665036CD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077CFA-19CE-8C1A-47AC-E8F9C773A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A1B00-4219-C555-77CB-32B98C71F8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65020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SimTune: Musikalische Übungsplattform für die Übertrittsprüfung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5315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Entwickelt von Erik &amp; Tobias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514957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Digitale Lernhilfe für Musikschüler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965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Problem</a:t>
            </a: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7017305" y="3023354"/>
            <a:ext cx="6704915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Kommende Übertrittsprüfung für </a:t>
            </a:r>
            <a:r>
              <a:rPr lang="en-US" sz="2200" dirty="0" err="1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ein</a:t>
            </a: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Instrument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5" y="3360539"/>
            <a:ext cx="55541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Es </a:t>
            </a:r>
            <a:r>
              <a:rPr lang="en-US" sz="1750" dirty="0" err="1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gibt</a:t>
            </a: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 </a:t>
            </a:r>
            <a:r>
              <a:rPr lang="en-US" sz="1750" dirty="0" err="1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keine</a:t>
            </a: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 </a:t>
            </a:r>
            <a:r>
              <a:rPr lang="en-US" sz="1750" dirty="0" err="1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passende</a:t>
            </a: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 </a:t>
            </a:r>
            <a:r>
              <a:rPr lang="en-US" sz="1750" dirty="0" err="1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Lernapp</a:t>
            </a: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 </a:t>
            </a:r>
            <a:r>
              <a:rPr lang="en-US" sz="1750" dirty="0" err="1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dafür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12" name="Shape 7"/>
          <p:cNvSpPr/>
          <p:nvPr/>
        </p:nvSpPr>
        <p:spPr>
          <a:xfrm>
            <a:off x="6280189" y="31260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245"/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951" y="3168531"/>
            <a:ext cx="340162" cy="42529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5E058BD-8218-9840-CBD4-687D83EE4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2138" y="7238560"/>
            <a:ext cx="2908836" cy="991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A667D-427C-9425-E569-BDE5C3AEC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6BFD43C-FF50-ECE7-E935-C241C64EC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E9A7CA39-E7F5-395F-0580-A10C614BAB60}"/>
              </a:ext>
            </a:extLst>
          </p:cNvPr>
          <p:cNvSpPr/>
          <p:nvPr/>
        </p:nvSpPr>
        <p:spPr>
          <a:xfrm>
            <a:off x="6280190" y="18965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Projektidee &amp; Ziel</a:t>
            </a:r>
            <a:endParaRPr lang="en-US" sz="44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F9772939-A6D4-36C6-E1E1-92A0DDAF11EA}"/>
              </a:ext>
            </a:extLst>
          </p:cNvPr>
          <p:cNvSpPr/>
          <p:nvPr/>
        </p:nvSpPr>
        <p:spPr>
          <a:xfrm>
            <a:off x="6280190" y="29454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245"/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57A792A0-1AAA-EF40-C4CD-B88FD2C13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987993"/>
            <a:ext cx="340162" cy="425291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419C0416-7568-0479-1EDC-91A58CC115C2}"/>
              </a:ext>
            </a:extLst>
          </p:cNvPr>
          <p:cNvSpPr/>
          <p:nvPr/>
        </p:nvSpPr>
        <p:spPr>
          <a:xfrm>
            <a:off x="7017305" y="3023354"/>
            <a:ext cx="3022433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Effektive Prüfungsvorbereitung</a:t>
            </a:r>
            <a:endParaRPr lang="en-US" sz="22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8FDEC351-8FCA-D274-B7E4-2BC14E1A4A3C}"/>
              </a:ext>
            </a:extLst>
          </p:cNvPr>
          <p:cNvSpPr/>
          <p:nvPr/>
        </p:nvSpPr>
        <p:spPr>
          <a:xfrm>
            <a:off x="7017306" y="3780354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Digitale Unterstützung beim Lernen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395C5365-1E6B-81F2-8F89-EC2C256AB78C}"/>
              </a:ext>
            </a:extLst>
          </p:cNvPr>
          <p:cNvSpPr/>
          <p:nvPr/>
        </p:nvSpPr>
        <p:spPr>
          <a:xfrm>
            <a:off x="10625436" y="294898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245"/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9E7FDB44-4DA9-84D9-5522-525AC0031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0507" y="2991486"/>
            <a:ext cx="340162" cy="425291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A90A47F2-4A60-2739-AEE0-17DD9853C93C}"/>
              </a:ext>
            </a:extLst>
          </p:cNvPr>
          <p:cNvSpPr/>
          <p:nvPr/>
        </p:nvSpPr>
        <p:spPr>
          <a:xfrm>
            <a:off x="11362552" y="3026847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Gehörbildung trainieren</a:t>
            </a:r>
            <a:endParaRPr lang="en-US" sz="2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1F2B0793-D372-AD8C-3915-4D04584E1E63}"/>
              </a:ext>
            </a:extLst>
          </p:cNvPr>
          <p:cNvSpPr/>
          <p:nvPr/>
        </p:nvSpPr>
        <p:spPr>
          <a:xfrm>
            <a:off x="11362552" y="3871596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Interaktive Übungen zur Verbesserung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6272D2B5-408A-D59E-A81E-E368F525DC60}"/>
              </a:ext>
            </a:extLst>
          </p:cNvPr>
          <p:cNvSpPr/>
          <p:nvPr/>
        </p:nvSpPr>
        <p:spPr>
          <a:xfrm>
            <a:off x="6280190" y="54018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245"/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63C0EEDF-66D8-31D8-23F6-FA72CC740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444371"/>
            <a:ext cx="340162" cy="425291"/>
          </a:xfrm>
          <a:prstGeom prst="rect">
            <a:avLst/>
          </a:prstGeom>
        </p:spPr>
      </p:pic>
      <p:sp>
        <p:nvSpPr>
          <p:cNvPr id="14" name="Text 8">
            <a:extLst>
              <a:ext uri="{FF2B5EF4-FFF2-40B4-BE49-F238E27FC236}">
                <a16:creationId xmlns:a16="http://schemas.microsoft.com/office/drawing/2014/main" id="{A2B36424-F21B-20AB-C182-28C039784678}"/>
              </a:ext>
            </a:extLst>
          </p:cNvPr>
          <p:cNvSpPr/>
          <p:nvPr/>
        </p:nvSpPr>
        <p:spPr>
          <a:xfrm>
            <a:off x="7017306" y="54797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Fortschrittskontrolle</a:t>
            </a:r>
            <a:endParaRPr lang="en-US" sz="2200" dirty="0"/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73F8A841-A265-E085-AAEB-261D87FE4177}"/>
              </a:ext>
            </a:extLst>
          </p:cNvPr>
          <p:cNvSpPr/>
          <p:nvPr/>
        </p:nvSpPr>
        <p:spPr>
          <a:xfrm>
            <a:off x="7017306" y="59701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Lernerfolge visualisieren und nachverfolgen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58AE01B-3DA6-B137-B991-6D6BDE796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2138" y="7238560"/>
            <a:ext cx="2908836" cy="9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4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2F642-C848-F765-DE26-48F1F209E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422D05C-3DD2-BF9C-0ACC-BDBAA3222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1BEE8D4A-2AAE-276D-1B7E-118F909811D2}"/>
              </a:ext>
            </a:extLst>
          </p:cNvPr>
          <p:cNvSpPr/>
          <p:nvPr/>
        </p:nvSpPr>
        <p:spPr>
          <a:xfrm>
            <a:off x="9023390" y="401770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Live-Demo</a:t>
            </a:r>
            <a:endParaRPr lang="en-US" sz="445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0BF99A6-4587-75D3-D1BE-09E26CF05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2138" y="7238560"/>
            <a:ext cx="2908836" cy="9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82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2862" y="2222367"/>
            <a:ext cx="63223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Technische Umsetzung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992862" y="34981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992862" y="40792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Angular Framework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992862" y="45214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Tailwind CSS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992862" y="49636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134773" y="34981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Backend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134773" y="40792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C# Programmierung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4134773" y="45214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REST-API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4134773" y="49636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Datenbanksystem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49AFA3B-A36B-F0A1-A7E6-942503739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138" y="7238560"/>
            <a:ext cx="2908836" cy="99104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D2E8F8C-C74F-29B5-C189-044D11782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6274" y="239488"/>
            <a:ext cx="5528223" cy="77506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Herausforderungen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404245"/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3076337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849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Kommunikation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3339465"/>
            <a:ext cx="33050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Abstimmungsprozesse im Team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595B5E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8" name="Shape 5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404245"/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496633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Datenmodellierung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759762"/>
            <a:ext cx="467820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Komplexität musikalischer Übungen abbilden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595B5E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3" name="Shape 9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404245"/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5916930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Zeitmanagement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6180058"/>
            <a:ext cx="35594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Parallele Entwicklung koordinieren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356F87D-9789-F9C5-5A96-30ECD4101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2138" y="7238560"/>
            <a:ext cx="2908836" cy="991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70458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Erkenntnisse &amp; Learnings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294936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905720"/>
            <a:ext cx="29952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Durchdachte Planung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396139"/>
            <a:ext cx="31690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Datenmodell zuerst entwerfen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595B5E"/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Teamarbeit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759762"/>
            <a:ext cx="42868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Regelmäßige Updates sind entscheidend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12" name="Shape 6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595B5E"/>
          </a:solidFill>
          <a:ln/>
        </p:spPr>
        <p:txBody>
          <a:bodyPr/>
          <a:lstStyle/>
          <a:p>
            <a:endParaRPr lang="de-DE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86025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Technologieauswahl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6123384"/>
            <a:ext cx="44603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Geeignete Tools für Anforderungen wählen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A1A0563-7517-2640-DD42-D36B774049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2138" y="7238560"/>
            <a:ext cx="2908836" cy="991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64970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Zukünftige Entwicklung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04245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5" name="Text 2"/>
          <p:cNvSpPr/>
          <p:nvPr/>
        </p:nvSpPr>
        <p:spPr>
          <a:xfrm>
            <a:off x="6507004" y="1911906"/>
            <a:ext cx="28864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Neue Übungsmodule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Drei weitere Übungstypen in Planung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2801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04245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8" name="Text 5"/>
          <p:cNvSpPr/>
          <p:nvPr/>
        </p:nvSpPr>
        <p:spPr>
          <a:xfrm>
            <a:off x="65070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Rollen-System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070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Lehrer-Schüler-Interaktion implementieren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04245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1" name="Text 8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Prüfungssimulation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Realistische Prüfungssituationen nachstellen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62801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04245"/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4" name="Text 11"/>
          <p:cNvSpPr/>
          <p:nvPr/>
        </p:nvSpPr>
        <p:spPr>
          <a:xfrm>
            <a:off x="6507004" y="6513195"/>
            <a:ext cx="36237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Datenmodell-Optimierung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070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Strukturelle Verbesserungen vornehmen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2F7FC60-7F07-BEAF-C778-8F28E1935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2138" y="7729418"/>
            <a:ext cx="2908836" cy="5001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1580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Vielen Dank für Ihre Aufmerksamkeit!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586871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6666548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Entwickler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80190" y="4109085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Erik &amp; Tobias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228421" y="2586871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10614898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Ziel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28421" y="4109085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Optimale Prüfungsvorbereitung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254246" y="5265777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∞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8640723" y="6297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Potenzial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8254246" y="6787991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Arial Nova Light" panose="020B0304020202020204" pitchFamily="34" charset="0"/>
                <a:ea typeface="Manrope" pitchFamily="34" charset="-122"/>
                <a:cs typeface="Manrope" pitchFamily="34" charset="-120"/>
              </a:rPr>
              <a:t>Unbegrenzte Übungsmöglichkeiten</a:t>
            </a:r>
            <a:endParaRPr lang="en-US" sz="1750" dirty="0">
              <a:latin typeface="Arial Nova Light" panose="020B030402020202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36FC956-267C-F302-EE0E-D6CF0784E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2138" y="7238560"/>
            <a:ext cx="2908836" cy="991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Benutzerdefiniert</PresentationFormat>
  <Paragraphs>64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 Nova Light</vt:lpstr>
      <vt:lpstr>Arial</vt:lpstr>
      <vt:lpstr>Prata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Vieghofer Tobias</cp:lastModifiedBy>
  <cp:revision>10</cp:revision>
  <dcterms:created xsi:type="dcterms:W3CDTF">2025-06-05T09:12:22Z</dcterms:created>
  <dcterms:modified xsi:type="dcterms:W3CDTF">2025-06-16T19:55:23Z</dcterms:modified>
</cp:coreProperties>
</file>