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9"/>
  </p:notesMasterIdLst>
  <p:handoutMasterIdLst>
    <p:handoutMasterId r:id="rId10"/>
  </p:handoutMasterIdLst>
  <p:sldIdLst>
    <p:sldId id="256" r:id="rId6"/>
    <p:sldId id="259" r:id="rId7"/>
    <p:sldId id="260" r:id="rId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FF00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2F0A2-66BE-4977-A0F9-179001369EEC}" v="24" dt="2022-11-22T23:14:03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50035386 (Abdullah Tomeh)" userId="8d3469ed-9a11-4ac5-81a7-ae31b3f88aea" providerId="ADAL" clId="{F8C2F0A2-66BE-4977-A0F9-179001369EEC}"/>
    <pc:docChg chg="undo custSel modSld">
      <pc:chgData name="TOM50035386 (Abdullah Tomeh)" userId="8d3469ed-9a11-4ac5-81a7-ae31b3f88aea" providerId="ADAL" clId="{F8C2F0A2-66BE-4977-A0F9-179001369EEC}" dt="2022-11-22T23:15:24.968" v="421" actId="1076"/>
      <pc:docMkLst>
        <pc:docMk/>
      </pc:docMkLst>
      <pc:sldChg chg="modSp mod">
        <pc:chgData name="TOM50035386 (Abdullah Tomeh)" userId="8d3469ed-9a11-4ac5-81a7-ae31b3f88aea" providerId="ADAL" clId="{F8C2F0A2-66BE-4977-A0F9-179001369EEC}" dt="2022-11-22T22:27:39.519" v="10" actId="20577"/>
        <pc:sldMkLst>
          <pc:docMk/>
          <pc:sldMk cId="0" sldId="256"/>
        </pc:sldMkLst>
        <pc:spChg chg="mod">
          <ac:chgData name="TOM50035386 (Abdullah Tomeh)" userId="8d3469ed-9a11-4ac5-81a7-ae31b3f88aea" providerId="ADAL" clId="{F8C2F0A2-66BE-4977-A0F9-179001369EEC}" dt="2022-11-22T22:27:39.519" v="10" actId="20577"/>
          <ac:spMkLst>
            <pc:docMk/>
            <pc:sldMk cId="0" sldId="256"/>
            <ac:spMk id="4099" creationId="{32664C40-BA11-CFA3-F424-30DB19F535C3}"/>
          </ac:spMkLst>
        </pc:spChg>
      </pc:sldChg>
      <pc:sldChg chg="modSp mod">
        <pc:chgData name="TOM50035386 (Abdullah Tomeh)" userId="8d3469ed-9a11-4ac5-81a7-ae31b3f88aea" providerId="ADAL" clId="{F8C2F0A2-66BE-4977-A0F9-179001369EEC}" dt="2022-11-22T22:39:30.014" v="189" actId="20577"/>
        <pc:sldMkLst>
          <pc:docMk/>
          <pc:sldMk cId="0" sldId="259"/>
        </pc:sldMkLst>
        <pc:spChg chg="mod">
          <ac:chgData name="TOM50035386 (Abdullah Tomeh)" userId="8d3469ed-9a11-4ac5-81a7-ae31b3f88aea" providerId="ADAL" clId="{F8C2F0A2-66BE-4977-A0F9-179001369EEC}" dt="2022-11-22T22:35:40.570" v="123" actId="20577"/>
          <ac:spMkLst>
            <pc:docMk/>
            <pc:sldMk cId="0" sldId="259"/>
            <ac:spMk id="6146" creationId="{3AD26527-8310-4873-BCE1-2C102CBA3543}"/>
          </ac:spMkLst>
        </pc:spChg>
        <pc:spChg chg="mod">
          <ac:chgData name="TOM50035386 (Abdullah Tomeh)" userId="8d3469ed-9a11-4ac5-81a7-ae31b3f88aea" providerId="ADAL" clId="{F8C2F0A2-66BE-4977-A0F9-179001369EEC}" dt="2022-11-22T22:39:30.014" v="189" actId="20577"/>
          <ac:spMkLst>
            <pc:docMk/>
            <pc:sldMk cId="0" sldId="259"/>
            <ac:spMk id="6147" creationId="{865FFF1A-CC28-54F2-59BC-33D76C21B21E}"/>
          </ac:spMkLst>
        </pc:spChg>
      </pc:sldChg>
      <pc:sldChg chg="addSp delSp modSp mod">
        <pc:chgData name="TOM50035386 (Abdullah Tomeh)" userId="8d3469ed-9a11-4ac5-81a7-ae31b3f88aea" providerId="ADAL" clId="{F8C2F0A2-66BE-4977-A0F9-179001369EEC}" dt="2022-11-22T23:15:24.968" v="421" actId="1076"/>
        <pc:sldMkLst>
          <pc:docMk/>
          <pc:sldMk cId="0" sldId="260"/>
        </pc:sldMkLst>
        <pc:spChg chg="add del mod topLvl">
          <ac:chgData name="TOM50035386 (Abdullah Tomeh)" userId="8d3469ed-9a11-4ac5-81a7-ae31b3f88aea" providerId="ADAL" clId="{F8C2F0A2-66BE-4977-A0F9-179001369EEC}" dt="2022-11-22T23:05:22.370" v="290" actId="20577"/>
          <ac:spMkLst>
            <pc:docMk/>
            <pc:sldMk cId="0" sldId="260"/>
            <ac:spMk id="2" creationId="{79F1CF33-7AD6-A77C-9382-9ED9A8D27C73}"/>
          </ac:spMkLst>
        </pc:spChg>
        <pc:spChg chg="add del mod">
          <ac:chgData name="TOM50035386 (Abdullah Tomeh)" userId="8d3469ed-9a11-4ac5-81a7-ae31b3f88aea" providerId="ADAL" clId="{F8C2F0A2-66BE-4977-A0F9-179001369EEC}" dt="2022-11-22T23:04:09.245" v="264"/>
          <ac:spMkLst>
            <pc:docMk/>
            <pc:sldMk cId="0" sldId="260"/>
            <ac:spMk id="4" creationId="{E6230CFE-C220-00C6-4185-66ABB9F09D3A}"/>
          </ac:spMkLst>
        </pc:spChg>
        <pc:spChg chg="add del mod">
          <ac:chgData name="TOM50035386 (Abdullah Tomeh)" userId="8d3469ed-9a11-4ac5-81a7-ae31b3f88aea" providerId="ADAL" clId="{F8C2F0A2-66BE-4977-A0F9-179001369EEC}" dt="2022-11-22T23:04:09.245" v="264"/>
          <ac:spMkLst>
            <pc:docMk/>
            <pc:sldMk cId="0" sldId="260"/>
            <ac:spMk id="5" creationId="{58C35DB5-814D-74EE-E3CE-5553419C102B}"/>
          </ac:spMkLst>
        </pc:spChg>
        <pc:spChg chg="add del mod">
          <ac:chgData name="TOM50035386 (Abdullah Tomeh)" userId="8d3469ed-9a11-4ac5-81a7-ae31b3f88aea" providerId="ADAL" clId="{F8C2F0A2-66BE-4977-A0F9-179001369EEC}" dt="2022-11-22T23:04:09.245" v="264"/>
          <ac:spMkLst>
            <pc:docMk/>
            <pc:sldMk cId="0" sldId="260"/>
            <ac:spMk id="6" creationId="{B753F0A6-358B-C4B3-64F2-147E9E1CA651}"/>
          </ac:spMkLst>
        </pc:spChg>
        <pc:spChg chg="add del mod">
          <ac:chgData name="TOM50035386 (Abdullah Tomeh)" userId="8d3469ed-9a11-4ac5-81a7-ae31b3f88aea" providerId="ADAL" clId="{F8C2F0A2-66BE-4977-A0F9-179001369EEC}" dt="2022-11-22T23:04:44.227" v="273" actId="478"/>
          <ac:spMkLst>
            <pc:docMk/>
            <pc:sldMk cId="0" sldId="260"/>
            <ac:spMk id="7" creationId="{0FA70ACB-C830-AA7A-69DE-9452B57136FD}"/>
          </ac:spMkLst>
        </pc:spChg>
        <pc:spChg chg="add del mod">
          <ac:chgData name="TOM50035386 (Abdullah Tomeh)" userId="8d3469ed-9a11-4ac5-81a7-ae31b3f88aea" providerId="ADAL" clId="{F8C2F0A2-66BE-4977-A0F9-179001369EEC}" dt="2022-11-22T23:04:41.203" v="270" actId="478"/>
          <ac:spMkLst>
            <pc:docMk/>
            <pc:sldMk cId="0" sldId="260"/>
            <ac:spMk id="8" creationId="{9268AE53-11B8-5BD0-AAC2-D249FEA747FA}"/>
          </ac:spMkLst>
        </pc:spChg>
        <pc:spChg chg="add del mod">
          <ac:chgData name="TOM50035386 (Abdullah Tomeh)" userId="8d3469ed-9a11-4ac5-81a7-ae31b3f88aea" providerId="ADAL" clId="{F8C2F0A2-66BE-4977-A0F9-179001369EEC}" dt="2022-11-22T23:04:43.043" v="272" actId="478"/>
          <ac:spMkLst>
            <pc:docMk/>
            <pc:sldMk cId="0" sldId="260"/>
            <ac:spMk id="9" creationId="{508DC70C-0F66-EDD9-A1C2-BBFE6E7E0960}"/>
          </ac:spMkLst>
        </pc:spChg>
        <pc:spChg chg="add mod">
          <ac:chgData name="TOM50035386 (Abdullah Tomeh)" userId="8d3469ed-9a11-4ac5-81a7-ae31b3f88aea" providerId="ADAL" clId="{F8C2F0A2-66BE-4977-A0F9-179001369EEC}" dt="2022-11-22T23:13:31.037" v="397" actId="164"/>
          <ac:spMkLst>
            <pc:docMk/>
            <pc:sldMk cId="0" sldId="260"/>
            <ac:spMk id="10" creationId="{2FCF6A8A-96AE-65AD-B9BA-32A292C382E5}"/>
          </ac:spMkLst>
        </pc:spChg>
        <pc:spChg chg="add mod">
          <ac:chgData name="TOM50035386 (Abdullah Tomeh)" userId="8d3469ed-9a11-4ac5-81a7-ae31b3f88aea" providerId="ADAL" clId="{F8C2F0A2-66BE-4977-A0F9-179001369EEC}" dt="2022-11-22T23:13:31.037" v="397" actId="164"/>
          <ac:spMkLst>
            <pc:docMk/>
            <pc:sldMk cId="0" sldId="260"/>
            <ac:spMk id="11" creationId="{FF6B6CE2-207A-E658-FA06-E380349C5C14}"/>
          </ac:spMkLst>
        </pc:spChg>
        <pc:spChg chg="add mod">
          <ac:chgData name="TOM50035386 (Abdullah Tomeh)" userId="8d3469ed-9a11-4ac5-81a7-ae31b3f88aea" providerId="ADAL" clId="{F8C2F0A2-66BE-4977-A0F9-179001369EEC}" dt="2022-11-22T23:13:31.037" v="397" actId="164"/>
          <ac:spMkLst>
            <pc:docMk/>
            <pc:sldMk cId="0" sldId="260"/>
            <ac:spMk id="12" creationId="{D36ED32A-78F6-8751-CCC3-2E0E9EC56FA1}"/>
          </ac:spMkLst>
        </pc:spChg>
        <pc:spChg chg="add mod">
          <ac:chgData name="TOM50035386 (Abdullah Tomeh)" userId="8d3469ed-9a11-4ac5-81a7-ae31b3f88aea" providerId="ADAL" clId="{F8C2F0A2-66BE-4977-A0F9-179001369EEC}" dt="2022-11-22T23:13:31.037" v="397" actId="164"/>
          <ac:spMkLst>
            <pc:docMk/>
            <pc:sldMk cId="0" sldId="260"/>
            <ac:spMk id="13" creationId="{3033AB6F-9258-3C91-7C72-867B057ADB26}"/>
          </ac:spMkLst>
        </pc:spChg>
        <pc:spChg chg="add mod">
          <ac:chgData name="TOM50035386 (Abdullah Tomeh)" userId="8d3469ed-9a11-4ac5-81a7-ae31b3f88aea" providerId="ADAL" clId="{F8C2F0A2-66BE-4977-A0F9-179001369EEC}" dt="2022-11-22T23:13:31.037" v="397" actId="164"/>
          <ac:spMkLst>
            <pc:docMk/>
            <pc:sldMk cId="0" sldId="260"/>
            <ac:spMk id="14" creationId="{8A6463BA-B3CC-0F47-8C93-E6CAD751C508}"/>
          </ac:spMkLst>
        </pc:spChg>
        <pc:spChg chg="add mod">
          <ac:chgData name="TOM50035386 (Abdullah Tomeh)" userId="8d3469ed-9a11-4ac5-81a7-ae31b3f88aea" providerId="ADAL" clId="{F8C2F0A2-66BE-4977-A0F9-179001369EEC}" dt="2022-11-22T23:13:31.037" v="397" actId="164"/>
          <ac:spMkLst>
            <pc:docMk/>
            <pc:sldMk cId="0" sldId="260"/>
            <ac:spMk id="15" creationId="{A807A483-CF39-B68F-7B8F-85D7247A497A}"/>
          </ac:spMkLst>
        </pc:spChg>
        <pc:spChg chg="add mod">
          <ac:chgData name="TOM50035386 (Abdullah Tomeh)" userId="8d3469ed-9a11-4ac5-81a7-ae31b3f88aea" providerId="ADAL" clId="{F8C2F0A2-66BE-4977-A0F9-179001369EEC}" dt="2022-11-22T23:13:31.037" v="397" actId="164"/>
          <ac:spMkLst>
            <pc:docMk/>
            <pc:sldMk cId="0" sldId="260"/>
            <ac:spMk id="16" creationId="{D918D7B0-8182-6DC1-C94D-9FB3F47F417A}"/>
          </ac:spMkLst>
        </pc:spChg>
        <pc:spChg chg="add mod">
          <ac:chgData name="TOM50035386 (Abdullah Tomeh)" userId="8d3469ed-9a11-4ac5-81a7-ae31b3f88aea" providerId="ADAL" clId="{F8C2F0A2-66BE-4977-A0F9-179001369EEC}" dt="2022-11-22T23:13:31.037" v="397" actId="164"/>
          <ac:spMkLst>
            <pc:docMk/>
            <pc:sldMk cId="0" sldId="260"/>
            <ac:spMk id="17" creationId="{018F6FBF-043C-FABE-0224-B9C45C1A3EC2}"/>
          </ac:spMkLst>
        </pc:spChg>
        <pc:spChg chg="add mod">
          <ac:chgData name="TOM50035386 (Abdullah Tomeh)" userId="8d3469ed-9a11-4ac5-81a7-ae31b3f88aea" providerId="ADAL" clId="{F8C2F0A2-66BE-4977-A0F9-179001369EEC}" dt="2022-11-22T23:13:31.037" v="397" actId="164"/>
          <ac:spMkLst>
            <pc:docMk/>
            <pc:sldMk cId="0" sldId="260"/>
            <ac:spMk id="18" creationId="{E465152B-E518-F130-0D8A-F44E9DC58C72}"/>
          </ac:spMkLst>
        </pc:spChg>
        <pc:spChg chg="add mod">
          <ac:chgData name="TOM50035386 (Abdullah Tomeh)" userId="8d3469ed-9a11-4ac5-81a7-ae31b3f88aea" providerId="ADAL" clId="{F8C2F0A2-66BE-4977-A0F9-179001369EEC}" dt="2022-11-22T23:13:31.037" v="397" actId="164"/>
          <ac:spMkLst>
            <pc:docMk/>
            <pc:sldMk cId="0" sldId="260"/>
            <ac:spMk id="19" creationId="{FB023F2E-1046-1B49-A2E4-03606DAF3ED8}"/>
          </ac:spMkLst>
        </pc:spChg>
        <pc:spChg chg="add mod">
          <ac:chgData name="TOM50035386 (Abdullah Tomeh)" userId="8d3469ed-9a11-4ac5-81a7-ae31b3f88aea" providerId="ADAL" clId="{F8C2F0A2-66BE-4977-A0F9-179001369EEC}" dt="2022-11-22T23:13:31.037" v="397" actId="164"/>
          <ac:spMkLst>
            <pc:docMk/>
            <pc:sldMk cId="0" sldId="260"/>
            <ac:spMk id="20" creationId="{CB42FDCC-523A-AE0F-961E-E4CE9FC0673A}"/>
          </ac:spMkLst>
        </pc:spChg>
        <pc:spChg chg="add mod">
          <ac:chgData name="TOM50035386 (Abdullah Tomeh)" userId="8d3469ed-9a11-4ac5-81a7-ae31b3f88aea" providerId="ADAL" clId="{F8C2F0A2-66BE-4977-A0F9-179001369EEC}" dt="2022-11-22T23:13:31.037" v="397" actId="164"/>
          <ac:spMkLst>
            <pc:docMk/>
            <pc:sldMk cId="0" sldId="260"/>
            <ac:spMk id="21" creationId="{4DD5EE17-7A9B-BC79-9A0D-61F93BA9C8C5}"/>
          </ac:spMkLst>
        </pc:spChg>
        <pc:spChg chg="add mod">
          <ac:chgData name="TOM50035386 (Abdullah Tomeh)" userId="8d3469ed-9a11-4ac5-81a7-ae31b3f88aea" providerId="ADAL" clId="{F8C2F0A2-66BE-4977-A0F9-179001369EEC}" dt="2022-11-22T23:13:31.037" v="397" actId="164"/>
          <ac:spMkLst>
            <pc:docMk/>
            <pc:sldMk cId="0" sldId="260"/>
            <ac:spMk id="22" creationId="{F0BA0760-A555-2761-F15A-E8CD06C6F86E}"/>
          </ac:spMkLst>
        </pc:spChg>
        <pc:spChg chg="add del mod">
          <ac:chgData name="TOM50035386 (Abdullah Tomeh)" userId="8d3469ed-9a11-4ac5-81a7-ae31b3f88aea" providerId="ADAL" clId="{F8C2F0A2-66BE-4977-A0F9-179001369EEC}" dt="2022-11-22T23:13:52.774" v="404" actId="478"/>
          <ac:spMkLst>
            <pc:docMk/>
            <pc:sldMk cId="0" sldId="260"/>
            <ac:spMk id="24" creationId="{957CB132-1C50-1356-3307-A535D4BC38D8}"/>
          </ac:spMkLst>
        </pc:spChg>
        <pc:spChg chg="del">
          <ac:chgData name="TOM50035386 (Abdullah Tomeh)" userId="8d3469ed-9a11-4ac5-81a7-ae31b3f88aea" providerId="ADAL" clId="{F8C2F0A2-66BE-4977-A0F9-179001369EEC}" dt="2022-11-22T23:13:59.084" v="407" actId="478"/>
          <ac:spMkLst>
            <pc:docMk/>
            <pc:sldMk cId="0" sldId="260"/>
            <ac:spMk id="32" creationId="{82DC1558-E777-5E9D-6112-20009CA4B925}"/>
          </ac:spMkLst>
        </pc:spChg>
        <pc:spChg chg="add del mod">
          <ac:chgData name="TOM50035386 (Abdullah Tomeh)" userId="8d3469ed-9a11-4ac5-81a7-ae31b3f88aea" providerId="ADAL" clId="{F8C2F0A2-66BE-4977-A0F9-179001369EEC}" dt="2022-11-22T23:14:11.648" v="410" actId="20577"/>
          <ac:spMkLst>
            <pc:docMk/>
            <pc:sldMk cId="0" sldId="260"/>
            <ac:spMk id="8194" creationId="{F4325E26-E6F7-961F-7609-42186FAEED49}"/>
          </ac:spMkLst>
        </pc:spChg>
        <pc:spChg chg="mod">
          <ac:chgData name="TOM50035386 (Abdullah Tomeh)" userId="8d3469ed-9a11-4ac5-81a7-ae31b3f88aea" providerId="ADAL" clId="{F8C2F0A2-66BE-4977-A0F9-179001369EEC}" dt="2022-11-22T23:15:20.064" v="420" actId="1076"/>
          <ac:spMkLst>
            <pc:docMk/>
            <pc:sldMk cId="0" sldId="260"/>
            <ac:spMk id="8198" creationId="{47A3CBBB-35A9-4265-B646-0F59564544E9}"/>
          </ac:spMkLst>
        </pc:spChg>
        <pc:spChg chg="del mod">
          <ac:chgData name="TOM50035386 (Abdullah Tomeh)" userId="8d3469ed-9a11-4ac5-81a7-ae31b3f88aea" providerId="ADAL" clId="{F8C2F0A2-66BE-4977-A0F9-179001369EEC}" dt="2022-11-22T23:14:48.925" v="413" actId="478"/>
          <ac:spMkLst>
            <pc:docMk/>
            <pc:sldMk cId="0" sldId="260"/>
            <ac:spMk id="8199" creationId="{ED1452D9-3212-3649-D480-546836B7C895}"/>
          </ac:spMkLst>
        </pc:spChg>
        <pc:spChg chg="del mod">
          <ac:chgData name="TOM50035386 (Abdullah Tomeh)" userId="8d3469ed-9a11-4ac5-81a7-ae31b3f88aea" providerId="ADAL" clId="{F8C2F0A2-66BE-4977-A0F9-179001369EEC}" dt="2022-11-22T23:07:54.017" v="327" actId="478"/>
          <ac:spMkLst>
            <pc:docMk/>
            <pc:sldMk cId="0" sldId="260"/>
            <ac:spMk id="8200" creationId="{BE780E76-ACE2-07F8-1C47-C9EDBB63D48D}"/>
          </ac:spMkLst>
        </pc:spChg>
        <pc:spChg chg="mod">
          <ac:chgData name="TOM50035386 (Abdullah Tomeh)" userId="8d3469ed-9a11-4ac5-81a7-ae31b3f88aea" providerId="ADAL" clId="{F8C2F0A2-66BE-4977-A0F9-179001369EEC}" dt="2022-11-22T23:14:59.329" v="415" actId="14100"/>
          <ac:spMkLst>
            <pc:docMk/>
            <pc:sldMk cId="0" sldId="260"/>
            <ac:spMk id="8201" creationId="{9D0D4E0F-2F17-88B4-BCF8-479BEB3A7E1E}"/>
          </ac:spMkLst>
        </pc:spChg>
        <pc:spChg chg="del mod">
          <ac:chgData name="TOM50035386 (Abdullah Tomeh)" userId="8d3469ed-9a11-4ac5-81a7-ae31b3f88aea" providerId="ADAL" clId="{F8C2F0A2-66BE-4977-A0F9-179001369EEC}" dt="2022-11-22T23:15:01.499" v="416" actId="478"/>
          <ac:spMkLst>
            <pc:docMk/>
            <pc:sldMk cId="0" sldId="260"/>
            <ac:spMk id="8202" creationId="{51232501-100B-7D65-D8F0-5CE870F33990}"/>
          </ac:spMkLst>
        </pc:spChg>
        <pc:spChg chg="del mod">
          <ac:chgData name="TOM50035386 (Abdullah Tomeh)" userId="8d3469ed-9a11-4ac5-81a7-ae31b3f88aea" providerId="ADAL" clId="{F8C2F0A2-66BE-4977-A0F9-179001369EEC}" dt="2022-11-22T23:07:57.616" v="328" actId="478"/>
          <ac:spMkLst>
            <pc:docMk/>
            <pc:sldMk cId="0" sldId="260"/>
            <ac:spMk id="8203" creationId="{AD50CFF7-52F5-3C85-A358-52FE352A1A9A}"/>
          </ac:spMkLst>
        </pc:spChg>
        <pc:spChg chg="mod">
          <ac:chgData name="TOM50035386 (Abdullah Tomeh)" userId="8d3469ed-9a11-4ac5-81a7-ae31b3f88aea" providerId="ADAL" clId="{F8C2F0A2-66BE-4977-A0F9-179001369EEC}" dt="2022-11-22T23:15:14.280" v="419" actId="1076"/>
          <ac:spMkLst>
            <pc:docMk/>
            <pc:sldMk cId="0" sldId="260"/>
            <ac:spMk id="8204" creationId="{BB76D7C1-7291-5A80-703B-2B06DD31CC58}"/>
          </ac:spMkLst>
        </pc:spChg>
        <pc:spChg chg="del mod">
          <ac:chgData name="TOM50035386 (Abdullah Tomeh)" userId="8d3469ed-9a11-4ac5-81a7-ae31b3f88aea" providerId="ADAL" clId="{F8C2F0A2-66BE-4977-A0F9-179001369EEC}" dt="2022-11-22T23:14:52.940" v="414" actId="478"/>
          <ac:spMkLst>
            <pc:docMk/>
            <pc:sldMk cId="0" sldId="260"/>
            <ac:spMk id="8205" creationId="{36C52B9E-491D-2755-C697-0B76F072A5D1}"/>
          </ac:spMkLst>
        </pc:spChg>
        <pc:spChg chg="del mod">
          <ac:chgData name="TOM50035386 (Abdullah Tomeh)" userId="8d3469ed-9a11-4ac5-81a7-ae31b3f88aea" providerId="ADAL" clId="{F8C2F0A2-66BE-4977-A0F9-179001369EEC}" dt="2022-11-22T22:58:33.162" v="191" actId="478"/>
          <ac:spMkLst>
            <pc:docMk/>
            <pc:sldMk cId="0" sldId="260"/>
            <ac:spMk id="8206" creationId="{EE9BD600-2741-5038-61C3-024CC1B5D785}"/>
          </ac:spMkLst>
        </pc:spChg>
        <pc:spChg chg="del mod">
          <ac:chgData name="TOM50035386 (Abdullah Tomeh)" userId="8d3469ed-9a11-4ac5-81a7-ae31b3f88aea" providerId="ADAL" clId="{F8C2F0A2-66BE-4977-A0F9-179001369EEC}" dt="2022-11-22T23:03:13.206" v="253" actId="478"/>
          <ac:spMkLst>
            <pc:docMk/>
            <pc:sldMk cId="0" sldId="260"/>
            <ac:spMk id="8207" creationId="{B406F193-C989-BB96-D706-FD2256AABCCE}"/>
          </ac:spMkLst>
        </pc:spChg>
        <pc:spChg chg="del mod topLvl">
          <ac:chgData name="TOM50035386 (Abdullah Tomeh)" userId="8d3469ed-9a11-4ac5-81a7-ae31b3f88aea" providerId="ADAL" clId="{F8C2F0A2-66BE-4977-A0F9-179001369EEC}" dt="2022-11-22T23:00:42.390" v="213" actId="478"/>
          <ac:spMkLst>
            <pc:docMk/>
            <pc:sldMk cId="0" sldId="260"/>
            <ac:spMk id="8208" creationId="{038804F5-698E-99D3-E3C7-61BBFEFDE768}"/>
          </ac:spMkLst>
        </pc:spChg>
        <pc:spChg chg="add del mod topLvl">
          <ac:chgData name="TOM50035386 (Abdullah Tomeh)" userId="8d3469ed-9a11-4ac5-81a7-ae31b3f88aea" providerId="ADAL" clId="{F8C2F0A2-66BE-4977-A0F9-179001369EEC}" dt="2022-11-22T23:03:54.308" v="262" actId="478"/>
          <ac:spMkLst>
            <pc:docMk/>
            <pc:sldMk cId="0" sldId="260"/>
            <ac:spMk id="8209" creationId="{BA4341D5-DDF6-7584-E4F0-F63CD7C1CBA2}"/>
          </ac:spMkLst>
        </pc:spChg>
        <pc:spChg chg="del mod topLvl">
          <ac:chgData name="TOM50035386 (Abdullah Tomeh)" userId="8d3469ed-9a11-4ac5-81a7-ae31b3f88aea" providerId="ADAL" clId="{F8C2F0A2-66BE-4977-A0F9-179001369EEC}" dt="2022-11-22T23:00:42.390" v="213" actId="478"/>
          <ac:spMkLst>
            <pc:docMk/>
            <pc:sldMk cId="0" sldId="260"/>
            <ac:spMk id="8210" creationId="{82CA6D01-D1EE-5F40-E8DC-59C9E4C44630}"/>
          </ac:spMkLst>
        </pc:spChg>
        <pc:spChg chg="add del mod topLvl">
          <ac:chgData name="TOM50035386 (Abdullah Tomeh)" userId="8d3469ed-9a11-4ac5-81a7-ae31b3f88aea" providerId="ADAL" clId="{F8C2F0A2-66BE-4977-A0F9-179001369EEC}" dt="2022-11-22T23:04:36.968" v="269" actId="1076"/>
          <ac:spMkLst>
            <pc:docMk/>
            <pc:sldMk cId="0" sldId="260"/>
            <ac:spMk id="8211" creationId="{93EA8AA4-AC66-CB19-0650-1C30063E3052}"/>
          </ac:spMkLst>
        </pc:spChg>
        <pc:spChg chg="del">
          <ac:chgData name="TOM50035386 (Abdullah Tomeh)" userId="8d3469ed-9a11-4ac5-81a7-ae31b3f88aea" providerId="ADAL" clId="{F8C2F0A2-66BE-4977-A0F9-179001369EEC}" dt="2022-11-22T23:00:18.522" v="209" actId="478"/>
          <ac:spMkLst>
            <pc:docMk/>
            <pc:sldMk cId="0" sldId="260"/>
            <ac:spMk id="8212" creationId="{3ABCE104-5FD8-2716-02C2-372A878E4B1C}"/>
          </ac:spMkLst>
        </pc:spChg>
        <pc:spChg chg="del mod topLvl">
          <ac:chgData name="TOM50035386 (Abdullah Tomeh)" userId="8d3469ed-9a11-4ac5-81a7-ae31b3f88aea" providerId="ADAL" clId="{F8C2F0A2-66BE-4977-A0F9-179001369EEC}" dt="2022-11-22T23:03:07.206" v="250" actId="478"/>
          <ac:spMkLst>
            <pc:docMk/>
            <pc:sldMk cId="0" sldId="260"/>
            <ac:spMk id="8213" creationId="{38342324-FC9F-0F19-CD87-2A92A93C1F8C}"/>
          </ac:spMkLst>
        </pc:spChg>
        <pc:spChg chg="add del mod topLvl">
          <ac:chgData name="TOM50035386 (Abdullah Tomeh)" userId="8d3469ed-9a11-4ac5-81a7-ae31b3f88aea" providerId="ADAL" clId="{F8C2F0A2-66BE-4977-A0F9-179001369EEC}" dt="2022-11-22T23:03:41.245" v="259" actId="21"/>
          <ac:spMkLst>
            <pc:docMk/>
            <pc:sldMk cId="0" sldId="260"/>
            <ac:spMk id="8214" creationId="{D7EF4B3E-059F-2398-7449-EF2DF24153A0}"/>
          </ac:spMkLst>
        </pc:spChg>
        <pc:grpChg chg="add del mod">
          <ac:chgData name="TOM50035386 (Abdullah Tomeh)" userId="8d3469ed-9a11-4ac5-81a7-ae31b3f88aea" providerId="ADAL" clId="{F8C2F0A2-66BE-4977-A0F9-179001369EEC}" dt="2022-11-22T23:13:31.037" v="397" actId="164"/>
          <ac:grpSpMkLst>
            <pc:docMk/>
            <pc:sldMk cId="0" sldId="260"/>
            <ac:grpSpMk id="3" creationId="{60842A62-F8EC-F442-310E-1277A281735A}"/>
          </ac:grpSpMkLst>
        </pc:grpChg>
        <pc:grpChg chg="add mod">
          <ac:chgData name="TOM50035386 (Abdullah Tomeh)" userId="8d3469ed-9a11-4ac5-81a7-ae31b3f88aea" providerId="ADAL" clId="{F8C2F0A2-66BE-4977-A0F9-179001369EEC}" dt="2022-11-22T23:15:24.968" v="421" actId="1076"/>
          <ac:grpSpMkLst>
            <pc:docMk/>
            <pc:sldMk cId="0" sldId="260"/>
            <ac:grpSpMk id="23" creationId="{087D048A-23D2-EAAF-2199-8993757541C3}"/>
          </ac:grpSpMkLst>
        </pc:grpChg>
        <pc:grpChg chg="add del">
          <ac:chgData name="TOM50035386 (Abdullah Tomeh)" userId="8d3469ed-9a11-4ac5-81a7-ae31b3f88aea" providerId="ADAL" clId="{F8C2F0A2-66BE-4977-A0F9-179001369EEC}" dt="2022-11-22T23:00:34.973" v="212" actId="165"/>
          <ac:grpSpMkLst>
            <pc:docMk/>
            <pc:sldMk cId="0" sldId="260"/>
            <ac:grpSpMk id="8195" creationId="{B0172FB4-D73F-8E39-51D0-6D764F661268}"/>
          </ac:grpSpMkLst>
        </pc:grpChg>
        <pc:grpChg chg="add del mod topLvl">
          <ac:chgData name="TOM50035386 (Abdullah Tomeh)" userId="8d3469ed-9a11-4ac5-81a7-ae31b3f88aea" providerId="ADAL" clId="{F8C2F0A2-66BE-4977-A0F9-179001369EEC}" dt="2022-11-22T23:03:33.528" v="258" actId="165"/>
          <ac:grpSpMkLst>
            <pc:docMk/>
            <pc:sldMk cId="0" sldId="260"/>
            <ac:grpSpMk id="8197" creationId="{93C9E423-6429-F7D7-4B0A-044DADB452EF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ADC62D3-A3EB-E9CA-5423-E97646522D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C779E33-FC06-C93E-0B3D-35EB93C223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9AACEB70-3E59-2B54-EC04-DCA1CC0D37D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DD030554-1F4F-4F4D-0939-9173D8539C9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6C1D6B-8A2E-4881-87E3-488F7E6564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C91AB1C-5CE4-9440-1F8C-FC95DA4906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1B3A4E2-156D-4A87-2563-CDEF4A681A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1781B2B-E7D8-5228-8366-AF290FCA775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464D93B-E51A-1860-B555-4341E19499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6C09755-2491-D01B-505F-D2764B58B2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0237B94-CA4C-D4AD-2318-487040891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C4FD19-15B0-40C6-936D-2B014FD805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9EB8F42-0C26-D5BB-3018-DFCAA8C6EB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15A454-05C0-49E0-BAC4-0AC94DAA723D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A60B9D7-84D6-C9E4-3F52-2F6ABF1DA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615992B-DD84-3C17-9559-5AB130DDD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E177986-FDF5-EFBC-F7A8-6D17C45EDF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6598F4-7969-457C-A840-5AB047B77E46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E66FAE3-E417-18B2-232B-C0307F8E1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D4D26F0-C1CA-E7FE-C350-B3ECA0202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10B18E4-6C7A-37DA-0A8C-6AA839478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DF026F-CE26-4B0B-A86D-4C8532275277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8BDBB58-DD5D-C634-F79C-9CEA74A320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66D3C0-D31B-629E-240F-C228CF48A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63FFF9-0968-CB96-76B2-DF81CBD12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653FCD-24B5-E047-0981-5F7497507A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353E6-7F69-1914-35E0-A34A3A21A2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641F3-1134-45DF-AA1F-AD0F2F8452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015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D02471-83DB-34DE-3615-07E98F3ACE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49E8AC-EA2B-4913-795A-1E1F04872E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BA4BF8-2B3D-DF72-C37D-5EC9DDE704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5C491-4FDD-4EB8-B2D5-D98053F9C14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203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EAB21F-51B4-746B-1179-A749D237D0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55F6BB-5FEE-1F67-1BCA-C95B35174E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E8F71A-2851-8BCC-C85C-FC3FF72FCA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95C04-9EBF-4C00-8D60-0A3945E7443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882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B2AC48-FAB5-7EC2-2EB1-5A59C032B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8421A5-92EB-240B-D27E-988F9CEAB0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91E08E-7554-9B5A-5AED-6256CD587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705E7-6064-4DA0-AD4C-49A5295008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404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F8D614-E2B7-50C0-5861-492D278C4C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80CF80-B4BA-13A5-8EBD-136B3222E6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A58ACD-FCDE-D037-041E-6C19B020A0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271D1-D7E2-4BAA-820E-701F37186D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9670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E5EEE-AB57-A5C8-4336-D24BD923D5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BB3B1-8291-715E-EB12-200289854A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EE419-8062-7018-1AD8-386E569900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BE7C5-2484-4919-9DB1-D64F4C3A8FD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396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150804-0801-F68C-42F6-5F86A6A434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93103D0-F84C-073D-782E-078A7FD843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E51B13C-F8E4-5DAB-0A85-A86F0F1B25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4F47E-1220-4CF3-AF9C-7B6A1CCB19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860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AF0BBC6-58AC-A7DC-897B-BDC13339E4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F966B7-C0B2-E0B3-F2F2-6D5E841BD9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FC9593-599E-C11D-211F-4EB1249BC5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CE154-EE9C-45B1-AB04-B7BD94F763A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719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EC526A-99DB-1C62-320C-3DC0D683A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90314C-E116-FB82-9F86-FC48E171B3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3F327B3-C152-081D-C92E-44B2B2B57A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1361E-F7E5-4712-A1F1-F6FF916FB36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518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014F5-0088-504F-B666-F1BA01EA79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9FE3A-5A43-3863-E556-88F4DC608F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30E1F-3AEA-EE1D-17B8-DFF6DC1930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07972-6E47-4EA4-8B38-E1B4B9F65D5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899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F19A3-2DAD-D51A-1010-022D20FC1E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B1A79-B719-0753-06D4-EAD5BDDFDA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E3A2E5-2988-2D3C-E48B-27FC0A76B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C538A-BC8C-4D73-A6C1-593810E1E1B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288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C13298-A05C-7D82-1FC5-354C92ECC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6CC4A5B-AE87-869D-D700-10EACE03D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6229556-9B82-DB32-E206-0407CEC03A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E6677FE-856E-608C-6701-7790B8E0D4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01322D0-58CB-1E1A-135D-649F73B304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DD93A03-F91C-4232-A6D0-1616736F77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43A91E4-50AF-D0A0-6619-4AA4214C27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 w="7620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altLang="en-US"/>
              <a:t>Site Maps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2664C40-BA11-CFA3-F424-30DB19F535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UNIT 2 A01 Design</a:t>
            </a:r>
          </a:p>
          <a:p>
            <a:pPr eaLnBrk="1" hangingPunct="1"/>
            <a:r>
              <a:rPr lang="en-GB" altLang="en-US" dirty="0"/>
              <a:t>For ZOO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D26527-8310-4873-BCE1-2C102CBA3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 w="7620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GB" altLang="en-US" dirty="0"/>
              <a:t>ZOO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65FFF1A-CC28-54F2-59BC-33D76C21B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b="1" dirty="0">
                <a:solidFill>
                  <a:srgbClr val="CC3300"/>
                </a:solidFill>
              </a:rPr>
              <a:t>Has six pages</a:t>
            </a:r>
          </a:p>
          <a:p>
            <a:pPr eaLnBrk="1" hangingPunct="1"/>
            <a:r>
              <a:rPr lang="en-GB" altLang="en-US" dirty="0"/>
              <a:t>Home page – index.html</a:t>
            </a:r>
          </a:p>
          <a:p>
            <a:pPr eaLnBrk="1" hangingPunct="1"/>
            <a:r>
              <a:rPr lang="en-GB" altLang="en-US" dirty="0"/>
              <a:t>Gallery page – gallery.html</a:t>
            </a:r>
          </a:p>
          <a:p>
            <a:pPr eaLnBrk="1" hangingPunct="1"/>
            <a:r>
              <a:rPr lang="en-GB" altLang="en-US" dirty="0"/>
              <a:t>Register – register.html</a:t>
            </a:r>
          </a:p>
          <a:p>
            <a:pPr eaLnBrk="1" hangingPunct="1"/>
            <a:r>
              <a:rPr lang="en-GB" altLang="en-US" dirty="0"/>
              <a:t>Links – links.html </a:t>
            </a:r>
          </a:p>
          <a:p>
            <a:pPr eaLnBrk="1" hangingPunct="1"/>
            <a:r>
              <a:rPr lang="en-GB" altLang="en-US" dirty="0"/>
              <a:t>Login – login.html</a:t>
            </a:r>
          </a:p>
          <a:p>
            <a:pPr eaLnBrk="1" hangingPunct="1"/>
            <a:r>
              <a:rPr lang="en-GB" altLang="en-US" dirty="0"/>
              <a:t> VIP -  vip.html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4325E26-E6F7-961F-7609-42186FAEE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6401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Example Site Map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7D048A-23D2-EAAF-2199-8993757541C3}"/>
              </a:ext>
            </a:extLst>
          </p:cNvPr>
          <p:cNvGrpSpPr/>
          <p:nvPr/>
        </p:nvGrpSpPr>
        <p:grpSpPr>
          <a:xfrm>
            <a:off x="1514922" y="1555750"/>
            <a:ext cx="6114155" cy="3746499"/>
            <a:chOff x="1625602" y="1489869"/>
            <a:chExt cx="6114155" cy="37464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842A62-F8EC-F442-310E-1277A281735A}"/>
                </a:ext>
              </a:extLst>
            </p:cNvPr>
            <p:cNvGrpSpPr/>
            <p:nvPr/>
          </p:nvGrpSpPr>
          <p:grpSpPr>
            <a:xfrm>
              <a:off x="1625602" y="1489869"/>
              <a:ext cx="5610227" cy="2276475"/>
              <a:chOff x="1625602" y="1489869"/>
              <a:chExt cx="5610227" cy="2276475"/>
            </a:xfrm>
          </p:grpSpPr>
          <p:sp>
            <p:nvSpPr>
              <p:cNvPr id="8211" name="Line 11">
                <a:extLst>
                  <a:ext uri="{FF2B5EF4-FFF2-40B4-BE49-F238E27FC236}">
                    <a16:creationId xmlns:a16="http://schemas.microsoft.com/office/drawing/2014/main" id="{93EA8AA4-AC66-CB19-0650-1C30063E3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5189" y="2672556"/>
                <a:ext cx="0" cy="431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8197" name="Group 28">
                <a:extLst>
                  <a:ext uri="{FF2B5EF4-FFF2-40B4-BE49-F238E27FC236}">
                    <a16:creationId xmlns:a16="http://schemas.microsoft.com/office/drawing/2014/main" id="{93C9E423-6429-F7D7-4B0A-044DADB452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5189" y="1489869"/>
                <a:ext cx="5100640" cy="1189038"/>
                <a:chOff x="1315" y="916"/>
                <a:chExt cx="3213" cy="749"/>
              </a:xfrm>
            </p:grpSpPr>
            <p:sp>
              <p:nvSpPr>
                <p:cNvPr id="8198" name="Rectangle 4">
                  <a:extLst>
                    <a:ext uri="{FF2B5EF4-FFF2-40B4-BE49-F238E27FC236}">
                      <a16:creationId xmlns:a16="http://schemas.microsoft.com/office/drawing/2014/main" id="{47A3CBBB-35A9-4265-B646-0F59564544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2" y="916"/>
                  <a:ext cx="1089" cy="544"/>
                </a:xfrm>
                <a:prstGeom prst="rect">
                  <a:avLst/>
                </a:prstGeom>
                <a:solidFill>
                  <a:srgbClr val="CC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800" b="1" dirty="0">
                      <a:solidFill>
                        <a:schemeClr val="bg1"/>
                      </a:solidFill>
                    </a:rPr>
                    <a:t>HOME PAGE</a:t>
                  </a:r>
                </a:p>
              </p:txBody>
            </p:sp>
            <p:sp>
              <p:nvSpPr>
                <p:cNvPr id="8201" name="Line 10">
                  <a:extLst>
                    <a:ext uri="{FF2B5EF4-FFF2-40B4-BE49-F238E27FC236}">
                      <a16:creationId xmlns:a16="http://schemas.microsoft.com/office/drawing/2014/main" id="{9D0D4E0F-2F17-88B4-BCF8-479BEB3A7E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15" y="1661"/>
                  <a:ext cx="3213" cy="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8204" name="Line 15">
                  <a:extLst>
                    <a:ext uri="{FF2B5EF4-FFF2-40B4-BE49-F238E27FC236}">
                      <a16:creationId xmlns:a16="http://schemas.microsoft.com/office/drawing/2014/main" id="{BB76D7C1-7291-5A80-703B-2B06DD31CC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472"/>
                  <a:ext cx="0" cy="18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" name="Rectangle 6">
                <a:extLst>
                  <a:ext uri="{FF2B5EF4-FFF2-40B4-BE49-F238E27FC236}">
                    <a16:creationId xmlns:a16="http://schemas.microsoft.com/office/drawing/2014/main" id="{79F1CF33-7AD6-A77C-9382-9ED9A8D27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2" y="3118644"/>
                <a:ext cx="1223963" cy="647700"/>
              </a:xfrm>
              <a:prstGeom prst="rect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 b="1" dirty="0">
                    <a:solidFill>
                      <a:schemeClr val="bg1"/>
                    </a:solidFill>
                  </a:rPr>
                  <a:t>Gallery</a:t>
                </a:r>
              </a:p>
            </p:txBody>
          </p:sp>
        </p:grp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2FCF6A8A-96AE-65AD-B9BA-32A292C38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3157" y="2697750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FF6B6CE2-207A-E658-FA06-E380349C5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4027" y="3428206"/>
              <a:ext cx="395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D36ED32A-78F6-8751-CCC3-2E0E9EC5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666" y="3118644"/>
              <a:ext cx="1223963" cy="647700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1" dirty="0">
                  <a:solidFill>
                    <a:schemeClr val="bg1"/>
                  </a:solidFill>
                </a:rPr>
                <a:t>Register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033AB6F-9258-3C91-7C72-867B057AD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3221" y="2709864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8A6463BA-B3CC-0F47-8C93-E6CAD751C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4091" y="3440320"/>
              <a:ext cx="395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A807A483-CF39-B68F-7B8F-85D7247A4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730" y="3130758"/>
              <a:ext cx="1223963" cy="647700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1" dirty="0">
                  <a:solidFill>
                    <a:schemeClr val="bg1"/>
                  </a:solidFill>
                </a:rPr>
                <a:t>Links</a:t>
              </a: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D918D7B0-8182-6DC1-C94D-9FB3F47F4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0861" y="2672556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018F6FBF-043C-FABE-0224-B9C45C1A3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14155" y="3426032"/>
              <a:ext cx="395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E465152B-E518-F130-0D8A-F44E9DC58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794" y="3116470"/>
              <a:ext cx="1223963" cy="647700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1" dirty="0">
                  <a:solidFill>
                    <a:schemeClr val="bg1"/>
                  </a:solidFill>
                </a:rPr>
                <a:t>Log in</a:t>
              </a:r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FB023F2E-1046-1B49-A2E4-03606DAF3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6934" y="3761790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CB42FDCC-523A-AE0F-961E-E4CE9FC06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443" y="4182684"/>
              <a:ext cx="1223963" cy="647700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1" dirty="0">
                  <a:solidFill>
                    <a:schemeClr val="bg1"/>
                  </a:solidFill>
                </a:rPr>
                <a:t>VIP</a:t>
              </a:r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4DD5EE17-7A9B-BC79-9A0D-61F93BA9C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3221" y="3772696"/>
              <a:ext cx="0" cy="431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F0BA0760-A555-2761-F15A-E8CD06C6F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872" y="4211260"/>
              <a:ext cx="1393677" cy="1025108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1" dirty="0">
                  <a:solidFill>
                    <a:schemeClr val="bg1"/>
                  </a:solidFill>
                </a:rPr>
                <a:t>Facebook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1" dirty="0">
                  <a:solidFill>
                    <a:schemeClr val="bg1"/>
                  </a:solidFill>
                </a:rPr>
                <a:t>Weather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61CDEE0DC11141ACFFC287D64B9495" ma:contentTypeVersion="10" ma:contentTypeDescription="Create a new document." ma:contentTypeScope="" ma:versionID="fb7cec3d5fc1df49d34d676e9a0ab82b">
  <xsd:schema xmlns:xsd="http://www.w3.org/2001/XMLSchema" xmlns:xs="http://www.w3.org/2001/XMLSchema" xmlns:p="http://schemas.microsoft.com/office/2006/metadata/properties" xmlns:ns3="26da2732-096e-4040-be5f-57e5042c92e0" xmlns:ns4="ba9acd67-4ce2-4bd3-a55c-29e4f346c98f" targetNamespace="http://schemas.microsoft.com/office/2006/metadata/properties" ma:root="true" ma:fieldsID="19107d66099ae1038734c433219ec33e" ns3:_="" ns4:_="">
    <xsd:import namespace="26da2732-096e-4040-be5f-57e5042c92e0"/>
    <xsd:import namespace="ba9acd67-4ce2-4bd3-a55c-29e4f346c9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a2732-096e-4040-be5f-57e5042c92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acd67-4ce2-4bd3-a55c-29e4f346c98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F9156D6B-C16F-47BD-8375-0421428322A8}">
  <ds:schemaRefs>
    <ds:schemaRef ds:uri="26da2732-096e-4040-be5f-57e5042c92e0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ba9acd67-4ce2-4bd3-a55c-29e4f346c98f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75545B8-E8CC-4F62-BD69-6D72C8650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da2732-096e-4040-be5f-57e5042c92e0"/>
    <ds:schemaRef ds:uri="ba9acd67-4ce2-4bd3-a55c-29e4f346c9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3BC0FB-F906-4260-B3B2-CDE000F46E3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66DF518-974F-4B2A-9472-4F9A06D5C38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61</Words>
  <Application>Microsoft Office PowerPoint</Application>
  <PresentationFormat>On-screen Show (4:3)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Default Design</vt:lpstr>
      <vt:lpstr>Site Maps</vt:lpstr>
      <vt:lpstr>ZOO</vt:lpstr>
      <vt:lpstr>Example Site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Maps</dc:title>
  <dc:creator>Jeanette</dc:creator>
  <cp:lastModifiedBy>TOM50035386 (Abdullah Tomeh)</cp:lastModifiedBy>
  <cp:revision>13</cp:revision>
  <dcterms:created xsi:type="dcterms:W3CDTF">2008-09-09T20:19:24Z</dcterms:created>
  <dcterms:modified xsi:type="dcterms:W3CDTF">2022-11-23T13:45:32Z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CatchAll">
    <vt:lpwstr/>
  </property>
  <property fmtid="{D5CDD505-2E9C-101B-9397-08002B2CF9AE}" pid="3" name="lcf76f155ced4ddcb4097134ff3c332f">
    <vt:lpwstr/>
  </property>
  <property fmtid="{D5CDD505-2E9C-101B-9397-08002B2CF9AE}" pid="4" name="ContentTypeId">
    <vt:lpwstr>0x0101004661CDEE0DC11141ACFFC287D64B9495</vt:lpwstr>
  </property>
  <property fmtid="{D5CDD505-2E9C-101B-9397-08002B2CF9AE}" pid="5" name="display_urn:schemas-microsoft-com:office:office#Editor">
    <vt:lpwstr>TOM50035386 (Abdullah Tomeh)</vt:lpwstr>
  </property>
  <property fmtid="{D5CDD505-2E9C-101B-9397-08002B2CF9AE}" pid="6" name="Order">
    <vt:lpwstr>27700.0000000000</vt:lpwstr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display_urn:schemas-microsoft-com:office:office#Author">
    <vt:lpwstr>TOM50035386 (Abdullah Tomeh)</vt:lpwstr>
  </property>
  <property fmtid="{D5CDD505-2E9C-101B-9397-08002B2CF9AE}" pid="10" name="TriggerFlowInfo">
    <vt:lpwstr/>
  </property>
  <property fmtid="{D5CDD505-2E9C-101B-9397-08002B2CF9AE}" pid="11" name="xd_Signature">
    <vt:lpwstr/>
  </property>
  <property fmtid="{D5CDD505-2E9C-101B-9397-08002B2CF9AE}" pid="12" name="xd_ProgID">
    <vt:lpwstr/>
  </property>
  <property fmtid="{D5CDD505-2E9C-101B-9397-08002B2CF9AE}" pid="13" name="ReferenceId">
    <vt:lpwstr/>
  </property>
  <property fmtid="{D5CDD505-2E9C-101B-9397-08002B2CF9AE}" pid="14" name="TemplateUrl">
    <vt:lpwstr/>
  </property>
  <property fmtid="{D5CDD505-2E9C-101B-9397-08002B2CF9AE}" pid="15" name="MediaLengthInSeconds">
    <vt:lpwstr/>
  </property>
</Properties>
</file>