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9F993-7B4C-4238-8041-7E69D8D4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7958F-73E3-472C-A41A-44C09B13A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83D2F-E8C0-4E31-8E47-788D5048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D5EE-5ACA-4838-993E-08F0E6D5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0281F-CB71-4380-B56A-0C621963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8BA4D-8648-40CA-9206-072B57B4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969C5-C9F6-464E-9918-E8C76235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3DE9C-3131-4636-ACB0-0E8575FA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A5156-2DC7-4D2B-B6A2-BC59453F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14F79-08ED-4C34-A2DA-069CF486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B1C2EE-6E54-4AC4-AB40-089F08DFE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833CF-D54C-488C-85FD-2AAA879A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87714-FCA2-43A7-B95F-3CEC88C7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914EA-CD79-4A0C-B938-DF2E9BBD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8ACFA-59A4-42E8-B25B-4EDAC113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3213-2697-4FCA-B1C9-DF3B532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6AA68-3354-4A61-AA0C-6A1EAEE2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1CB31-8321-427D-B2AC-76FE74DE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53E5-F564-4B49-84C4-D0DFCDC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B0E98-DE32-492F-8E82-E5C86D63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9EBD-E9B0-4B42-B745-53EC0B86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9579D-8FAD-4F30-BDF3-B211AC19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A5D9B-E735-46C8-A4E3-A6D801BE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2C99A-8AD2-4963-B4B1-FD9D841D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A72B1-CD4B-497E-88B5-F03CF7E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84B1A-C6F3-40DD-9F56-26BC7F2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9669B-C5F7-4159-9723-39BDDFB56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C062C-B2B0-42A9-B48D-7216E7A0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4E2E6-74DC-4A29-8E39-76F8CB71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02BD9-057A-4B74-95DF-DA57550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4E99F-9122-46A7-8C95-F032CEA3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770E5-5E06-480D-83BA-129BA86E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23CD-2D37-41DA-8B13-8F3F1F67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B21A53-5A8D-431E-ACAB-D9910014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FB364-4303-4115-86C2-E16B221C7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40849-36EB-4366-92EA-2994B1194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3162A-16BF-4E90-84B5-FDD5AD02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59608-FD2F-43FE-86A9-25554C30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EDA61D-D3AE-4F97-912E-7693DB93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6088-0D26-44A1-91F5-A2CD534D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465539-A2BE-4A85-BB9D-42D98906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4DA1C-6545-43A8-9F09-D2657A68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1B443D-9726-4CCF-96C5-1AF6064A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0D569-C7DD-4105-95D7-6150A0C9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3786C-78FD-46CF-9B88-82DDDA23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96CAB-BE5A-4822-ABD3-FF5EFA61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C539A-DEFA-4B62-BF98-DEDB8999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51F45-80AF-4FD9-B38E-B3727664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1F5E0-4794-4215-A102-4EA74128A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32D8E7-1939-46F8-A583-6290FFF8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7A95D-F9D8-4C33-83DF-A496873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27DC7-BA38-41B3-9894-0386C777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903D9-4F8B-48C4-A79C-EEFA268C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D1BA9-BCD3-4C3D-B753-1B9FE21DE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1AB1-5F2E-4461-A1A9-E2202CE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40428-998A-4536-9A35-71715A13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A5CD0-AB47-4CEF-8992-2E835FE0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7D40F-0E8B-4A2B-B81F-00D82B7B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9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97C0FD-950A-442C-8161-3B9EC812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6E6E7-8E43-4EBB-B319-2589D7D8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31A02-33F4-450C-B53E-3FECAD623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DB5E-393F-4EB9-8166-5886AFB311D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CB62B-B21C-4348-853D-22E7E3B9D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7ABF-559E-4044-AF72-5EFD15C53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641A-1AFA-4E93-A467-9B5D0BE21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9831C-9B36-4F69-B899-C914F467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F41F3-B90A-4996-98D1-C946169D6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9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6A499-A25E-4AE6-93E7-F2F4314C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19B7E-D204-47C7-9EFC-7DC8C1D2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얼굴 인식의 정확도가 높지 않음</a:t>
            </a:r>
            <a:endParaRPr lang="en-US" altLang="ko-KR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45383-08A8-4CBD-A213-875DC6F7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14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5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세열</dc:creator>
  <cp:lastModifiedBy>류 세열</cp:lastModifiedBy>
  <cp:revision>1</cp:revision>
  <dcterms:created xsi:type="dcterms:W3CDTF">2019-03-11T00:14:45Z</dcterms:created>
  <dcterms:modified xsi:type="dcterms:W3CDTF">2019-03-11T00:15:37Z</dcterms:modified>
</cp:coreProperties>
</file>