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6009C4-1867-46F2-B275-CCD80BB4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5704D52-8CF9-4BEA-B730-8A6EA8F95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F51F8B-9944-457B-8E85-4FA045BE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8AAC0E-5206-4A0B-8446-C7D27046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C4C573-5D26-471E-897B-F7ABC812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9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9C62C1-F93E-409B-878B-543CC198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1756F20-278E-46CB-A62F-97AACD9A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E19D37-4213-4554-9E9D-9B861226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F63BEA-C5FF-47E5-B6F0-022678EA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C27394-1786-482A-9DCC-723E3F4E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639769A-A507-4A4C-ADC4-BAFFA333B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D0BF0D2-A231-4F96-8EB2-8FBC5656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FED2C0-7A2B-44F5-9990-F2541D9B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FB9B38-56B9-47FF-BBE6-27DFE1D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9F9A0B-EAAD-4AF4-B011-77384028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5AB62E-AD42-49AA-BCCA-B25D41BF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50A6F9-987B-4535-915D-2A7CECE9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FE8233-A768-4C77-B4A9-5FEF1C2D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8C8DF-BBD7-4235-954B-0B860698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2FD4FF-DD62-4943-8C29-A60DD028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7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48559D-D6FA-45A7-881E-40E26753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CD4AE2-052F-4E44-8894-74684179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9738A83-38BB-44D3-9782-CFBD141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390134-FC3D-498E-A941-7FE5AB25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C14E1D-9DFB-4188-925F-5D006C2F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5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3CDBCA-CD6E-4CAD-B8CB-4DDC1FD9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8A165B-4134-4080-971C-0A5A72C85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486965-0767-43D5-B357-F3CAA2A9F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A30D8C9-6CA0-407A-A521-4585C361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078027-1C82-4DDE-B567-F39BA3AE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FF65366-942A-4833-98ED-6E5ADDDD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70463A-5B0F-4260-BC8B-4174C6D0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B155EB-DB26-4FFF-BD20-C16C4959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F66727-EC55-460A-B00D-624A508E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97A6AF7-A756-4B6C-9F49-8C8D705D6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C6975AC-41C8-43C8-AF15-5A269700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70E91DC-9AF2-4F3C-9623-C6FB2B58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4E53833-BEBF-42A1-92A4-44D2CA4B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9694D2E-0746-4211-A647-F019A46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C16B21-E773-4B52-A758-E760DCB8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6B69737-D2C8-4A05-AD38-08557416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01712D4-6178-41C6-AEF4-91332FE6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F3D4448-F0BC-42AB-9F12-9491D2D6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8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2C0854F-D0B8-48B0-8938-351EB2F9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D746A69-19B3-4565-8C08-D974E5C6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5BB5F6-251F-4B0A-9468-8F5DDC9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564482-B59D-4C59-9553-058A14CE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0AC02F-4DA8-4D1D-B220-AD1B6756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D3A9C6-E1BB-49E8-A024-2A423BA8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7DD661-56AD-4741-AE17-04F98066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4E02920-49B9-4F34-A9A0-E50FE912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79F549-0492-4B7D-AB34-AC4E56BF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244291-48D2-4DCA-A549-821EAFA3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74BE978-95BF-4585-B768-7EF6BD80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A295B6C-F401-4431-B125-DBB49DA0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ADD2AA5-D0F4-4C4E-85EF-C76EC0AE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7CC21EE-3E60-4B8B-B262-B3299A4F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3E6EB7-3012-4E38-84D5-1D8756E6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9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4368EF1-ABBB-41A8-A072-DD9A371F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583A9F-073C-4462-BEE5-DFD30A5F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DE9180-6D29-4BDB-96CD-02F754540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EB537-7033-4C28-8919-7B88FD5AF1C0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F546AD-F9BE-44B8-9C9E-5D6293C07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80BD6C-A50F-4258-A389-48AB8F57C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CEED-82F9-4828-B8C3-5500A8173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D21DFD2-30FD-42BF-8B85-4A5608871148}"/>
              </a:ext>
            </a:extLst>
          </p:cNvPr>
          <p:cNvSpPr/>
          <p:nvPr/>
        </p:nvSpPr>
        <p:spPr>
          <a:xfrm>
            <a:off x="1592469" y="1647171"/>
            <a:ext cx="1517474" cy="436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Face Detection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9AA60A1-9615-4971-9603-11DAD6E4E2BD}"/>
              </a:ext>
            </a:extLst>
          </p:cNvPr>
          <p:cNvSpPr/>
          <p:nvPr/>
        </p:nvSpPr>
        <p:spPr>
          <a:xfrm>
            <a:off x="1592469" y="3594136"/>
            <a:ext cx="1517474" cy="436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Face Recognition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9BF4A03-D398-46B2-A92E-BA92B5108006}"/>
              </a:ext>
            </a:extLst>
          </p:cNvPr>
          <p:cNvSpPr/>
          <p:nvPr/>
        </p:nvSpPr>
        <p:spPr>
          <a:xfrm>
            <a:off x="1198187" y="1311060"/>
            <a:ext cx="2337258" cy="3129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8A38C6-1D10-48C4-BE2E-63AA412CD727}"/>
              </a:ext>
            </a:extLst>
          </p:cNvPr>
          <p:cNvSpPr/>
          <p:nvPr/>
        </p:nvSpPr>
        <p:spPr>
          <a:xfrm>
            <a:off x="1516968" y="1075470"/>
            <a:ext cx="1674455" cy="436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Python(AI)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067D47-C43B-4FB2-9ECB-1B6418395CDC}"/>
              </a:ext>
            </a:extLst>
          </p:cNvPr>
          <p:cNvSpPr/>
          <p:nvPr/>
        </p:nvSpPr>
        <p:spPr>
          <a:xfrm>
            <a:off x="8134408" y="3609086"/>
            <a:ext cx="1459685" cy="41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Datetime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62FF957-8499-4206-8172-C56CBED7172E}"/>
              </a:ext>
            </a:extLst>
          </p:cNvPr>
          <p:cNvSpPr/>
          <p:nvPr/>
        </p:nvSpPr>
        <p:spPr>
          <a:xfrm>
            <a:off x="8134408" y="4333292"/>
            <a:ext cx="1459685" cy="41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ID,PW Input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780A8E-679E-496F-B0C4-BF0B6CFA1091}"/>
              </a:ext>
            </a:extLst>
          </p:cNvPr>
          <p:cNvSpPr/>
          <p:nvPr/>
        </p:nvSpPr>
        <p:spPr>
          <a:xfrm>
            <a:off x="7740126" y="3160533"/>
            <a:ext cx="2248249" cy="19881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35A49BE-2B72-457E-A4DB-15C67DDA96C3}"/>
              </a:ext>
            </a:extLst>
          </p:cNvPr>
          <p:cNvSpPr/>
          <p:nvPr/>
        </p:nvSpPr>
        <p:spPr>
          <a:xfrm>
            <a:off x="8058907" y="2924942"/>
            <a:ext cx="1610687" cy="419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Smart phone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66E3904-F4A6-4B66-BECE-6DB76AC873FB}"/>
              </a:ext>
            </a:extLst>
          </p:cNvPr>
          <p:cNvSpPr/>
          <p:nvPr/>
        </p:nvSpPr>
        <p:spPr>
          <a:xfrm>
            <a:off x="8126169" y="1629004"/>
            <a:ext cx="1577165" cy="473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video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0AEB987-B58E-4DEE-B07D-9E12086D30F2}"/>
              </a:ext>
            </a:extLst>
          </p:cNvPr>
          <p:cNvSpPr/>
          <p:nvPr/>
        </p:nvSpPr>
        <p:spPr>
          <a:xfrm>
            <a:off x="7731888" y="1142444"/>
            <a:ext cx="2337258" cy="13503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D7809F-51FA-44A2-A32A-FF70D94F2E24}"/>
              </a:ext>
            </a:extLst>
          </p:cNvPr>
          <p:cNvSpPr/>
          <p:nvPr/>
        </p:nvSpPr>
        <p:spPr>
          <a:xfrm>
            <a:off x="8050669" y="906852"/>
            <a:ext cx="1740319" cy="473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WebCam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A42FC68-ACF2-45E7-B577-D61D83FB99AF}"/>
              </a:ext>
            </a:extLst>
          </p:cNvPr>
          <p:cNvSpPr/>
          <p:nvPr/>
        </p:nvSpPr>
        <p:spPr>
          <a:xfrm>
            <a:off x="4562861" y="3595077"/>
            <a:ext cx="1517474" cy="436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Datetime TBL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CDE202F-3858-44E8-8811-4C8776ADC529}"/>
              </a:ext>
            </a:extLst>
          </p:cNvPr>
          <p:cNvSpPr/>
          <p:nvPr/>
        </p:nvSpPr>
        <p:spPr>
          <a:xfrm>
            <a:off x="4562861" y="4334276"/>
            <a:ext cx="1517474" cy="436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User TBL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120FCFC-2587-4582-AAB7-0B04C70AA014}"/>
              </a:ext>
            </a:extLst>
          </p:cNvPr>
          <p:cNvSpPr/>
          <p:nvPr/>
        </p:nvSpPr>
        <p:spPr>
          <a:xfrm>
            <a:off x="4138794" y="2493247"/>
            <a:ext cx="2337258" cy="29055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CD949DE-1903-4F26-8CC5-7624B23AE96E}"/>
              </a:ext>
            </a:extLst>
          </p:cNvPr>
          <p:cNvSpPr/>
          <p:nvPr/>
        </p:nvSpPr>
        <p:spPr>
          <a:xfrm>
            <a:off x="4466090" y="2268053"/>
            <a:ext cx="1674455" cy="436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DATABASE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E0C8379-DD58-431D-AD28-5BCD902F7C8C}"/>
              </a:ext>
            </a:extLst>
          </p:cNvPr>
          <p:cNvSpPr/>
          <p:nvPr/>
        </p:nvSpPr>
        <p:spPr>
          <a:xfrm>
            <a:off x="1015128" y="675504"/>
            <a:ext cx="5702913" cy="55946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93DD602-6072-4955-A9EB-EC04DFA3ADC8}"/>
              </a:ext>
            </a:extLst>
          </p:cNvPr>
          <p:cNvSpPr/>
          <p:nvPr/>
        </p:nvSpPr>
        <p:spPr>
          <a:xfrm>
            <a:off x="2910551" y="427227"/>
            <a:ext cx="1674455" cy="506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C694E5-4713-471E-84E4-7706988F009B}"/>
              </a:ext>
            </a:extLst>
          </p:cNvPr>
          <p:cNvSpPr/>
          <p:nvPr/>
        </p:nvSpPr>
        <p:spPr>
          <a:xfrm>
            <a:off x="1673949" y="5058952"/>
            <a:ext cx="1517474" cy="436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Photo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0357EEB9-FD80-475E-B433-8E61836F178B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rot="10800000">
            <a:off x="3109943" y="1865288"/>
            <a:ext cx="5016226" cy="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1D47567-B26C-491F-93B9-24BFEA0B3336}"/>
              </a:ext>
            </a:extLst>
          </p:cNvPr>
          <p:cNvCxnSpPr>
            <a:cxnSpLocks/>
          </p:cNvCxnSpPr>
          <p:nvPr/>
        </p:nvCxnSpPr>
        <p:spPr>
          <a:xfrm flipV="1">
            <a:off x="2688396" y="4013808"/>
            <a:ext cx="1438" cy="102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2687C7C4-F9F4-450D-9D68-179DDA9EC702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109943" y="3812253"/>
            <a:ext cx="1452918" cy="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9A5A3E6-7E75-4F00-AEBC-557D1BA4641E}"/>
              </a:ext>
            </a:extLst>
          </p:cNvPr>
          <p:cNvCxnSpPr>
            <a:stCxn id="9" idx="1"/>
            <a:endCxn id="16" idx="3"/>
          </p:cNvCxnSpPr>
          <p:nvPr/>
        </p:nvCxnSpPr>
        <p:spPr>
          <a:xfrm flipH="1">
            <a:off x="6080335" y="4543017"/>
            <a:ext cx="2054073" cy="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581C1A1-CA32-4F60-B6F8-E8FEED394145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6080335" y="3813194"/>
            <a:ext cx="2054073" cy="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78EE05E2-EC20-4A4B-8687-581A55F5F5D6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5321598" y="4031311"/>
            <a:ext cx="0" cy="30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3E7EBD1-F903-49DA-8BFC-BA897572696B}"/>
              </a:ext>
            </a:extLst>
          </p:cNvPr>
          <p:cNvSpPr/>
          <p:nvPr/>
        </p:nvSpPr>
        <p:spPr>
          <a:xfrm>
            <a:off x="4562861" y="2895378"/>
            <a:ext cx="1517474" cy="436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WorkerList</a:t>
            </a:r>
            <a:r>
              <a:rPr lang="en-US" altLang="ko-KR" sz="1400" dirty="0">
                <a:solidFill>
                  <a:srgbClr val="FF0000"/>
                </a:solidFill>
              </a:rPr>
              <a:t> TBL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E7DD903-FD75-4FBF-9D03-FE8018438CA4}"/>
              </a:ext>
            </a:extLst>
          </p:cNvPr>
          <p:cNvCxnSpPr/>
          <p:nvPr/>
        </p:nvCxnSpPr>
        <p:spPr>
          <a:xfrm>
            <a:off x="2051177" y="4023740"/>
            <a:ext cx="0" cy="100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ADABE17-77B9-455C-A194-84488DDA288F}"/>
              </a:ext>
            </a:extLst>
          </p:cNvPr>
          <p:cNvSpPr/>
          <p:nvPr/>
        </p:nvSpPr>
        <p:spPr>
          <a:xfrm>
            <a:off x="1594442" y="2555472"/>
            <a:ext cx="1517474" cy="436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Shape Predictor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15E683E-80C1-4265-8819-D44436926E74}"/>
              </a:ext>
            </a:extLst>
          </p:cNvPr>
          <p:cNvCxnSpPr>
            <a:stCxn id="4" idx="2"/>
            <a:endCxn id="31" idx="0"/>
          </p:cNvCxnSpPr>
          <p:nvPr/>
        </p:nvCxnSpPr>
        <p:spPr>
          <a:xfrm>
            <a:off x="2351206" y="2083405"/>
            <a:ext cx="1973" cy="47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1B30B0B-9D0B-4BD2-8C84-EE6C6179CE60}"/>
              </a:ext>
            </a:extLst>
          </p:cNvPr>
          <p:cNvCxnSpPr>
            <a:stCxn id="31" idx="2"/>
            <a:endCxn id="5" idx="0"/>
          </p:cNvCxnSpPr>
          <p:nvPr/>
        </p:nvCxnSpPr>
        <p:spPr>
          <a:xfrm flipH="1">
            <a:off x="2351206" y="2991706"/>
            <a:ext cx="1973" cy="60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5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세열</dc:creator>
  <cp:lastModifiedBy>Windows 사용자</cp:lastModifiedBy>
  <cp:revision>2</cp:revision>
  <dcterms:created xsi:type="dcterms:W3CDTF">2019-04-02T08:17:52Z</dcterms:created>
  <dcterms:modified xsi:type="dcterms:W3CDTF">2019-04-02T10:26:01Z</dcterms:modified>
</cp:coreProperties>
</file>