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2CBE8-03F3-454A-A97F-5595C773C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23F5-852F-4A0D-BF78-9B067963B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01F57-8BEE-493E-B25D-4439AB69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BB1B-8894-4F4B-B9BF-444B638EA38A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3F068-4465-484F-849F-D995D9919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40FFE-D545-4138-88C5-6020358E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8485-029D-47EA-88B5-840AE24CA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5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7CAD6-2E09-47E7-A819-47058BD68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A0DFAA-3D31-4265-A9FF-FFF4E5546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485F5A-7BE1-4450-B665-75F87E04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BB1B-8894-4F4B-B9BF-444B638EA38A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B5B39-3DD0-459B-A414-6D623969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AE7190-E34F-4DBC-BDF2-C884646D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8485-029D-47EA-88B5-840AE24CA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72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98DC78-C1CE-438A-8708-EBEE8B0FE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B9730D-7401-479B-9E7E-400DF222D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AE7B1-B026-4960-9569-F6A76DBC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BB1B-8894-4F4B-B9BF-444B638EA38A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6C0AB8-A1E5-4532-944A-BDF214ABA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59511C-E4DF-4260-83DB-529359ED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8485-029D-47EA-88B5-840AE24CA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50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9B12E-6A52-42BE-B821-EC01D904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B27500-6255-4724-99C8-4D27E37CD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98F038-7290-4965-9A1E-A1C129596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BB1B-8894-4F4B-B9BF-444B638EA38A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19483-3B8A-4815-8FE2-691B71BB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AB03CB-E402-4B59-AD7A-E329CA51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8485-029D-47EA-88B5-840AE24CA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46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0526A-6901-4593-A2F2-D5FFAF08F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6E57AF-557F-4E7F-A0BC-7F1037FAB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D0E644-B36B-482E-8E3D-1AEF2370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BB1B-8894-4F4B-B9BF-444B638EA38A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6D3F4-A3A5-4246-A546-84B4DA02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C62F6-2036-4AA6-8C32-B9CA0C998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8485-029D-47EA-88B5-840AE24CA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15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19C9D-0463-4EBC-8E10-F507ED92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46270-588A-407E-A71C-79A47B498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7A6856-07B2-43AA-A4A1-A9011701C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DA5CB8-3609-425F-ADA7-0E8B613F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BB1B-8894-4F4B-B9BF-444B638EA38A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A85543-E73B-404B-9CBF-2F8D424F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CD35C2-7FF2-45F4-A888-FB6FA4D0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8485-029D-47EA-88B5-840AE24CA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41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F29D4-7043-4D4F-8F2B-DEF2DA136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FB965D-398E-4CC9-A247-A9A07AF56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AC09EA-A6CC-4A14-B370-A93238267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83A44C-8068-4D54-897A-28FE92914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BFE3F5-EB4B-4DAF-BCFF-38823532B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B376C2-C705-443D-9980-F0377E11B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BB1B-8894-4F4B-B9BF-444B638EA38A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70097D-D9A1-4F83-8792-AB88EDAD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3920A2-4796-4B29-87BA-FA7018DE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8485-029D-47EA-88B5-840AE24CA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37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9E26A-F6E0-45F0-B462-2D7327C64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C1D403-98D9-47A3-B5F9-0EA26171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BB1B-8894-4F4B-B9BF-444B638EA38A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C7E571-748D-48A7-B2EC-B6C8A1CCF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B31CEA-2C54-4D3C-B31D-CF5C7A1D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8485-029D-47EA-88B5-840AE24CA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80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6805A3-4EB2-4281-BFC0-B592787F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BB1B-8894-4F4B-B9BF-444B638EA38A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D13F26-195D-4324-A618-BB583C44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681F06-411D-4DC0-8532-31AC535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8485-029D-47EA-88B5-840AE24CA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22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C087D-627A-479C-BDCF-4FB615A69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9553D-408E-4362-A21D-FFD190E73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53F3CB-29DD-4BFC-B7D6-C629109DE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122E7A-5B79-45DC-A3BE-60FCE72F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BB1B-8894-4F4B-B9BF-444B638EA38A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9ABC6E-ECD3-4E4C-BB7C-E13A4981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4073BF-5D96-421B-ADE3-C312450A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8485-029D-47EA-88B5-840AE24CA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37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8ED11-A5CB-4440-AAEC-362D9B49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31F0BD-FEFE-40CB-A1A7-EAA80366F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617F76-0581-410A-B721-B254B4CE9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008794-86F3-4535-BC64-B5E1E5E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BB1B-8894-4F4B-B9BF-444B638EA38A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05327D-721E-48C3-8CFF-799E02CF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9172D1-3410-4C91-9401-5ADB4396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8485-029D-47EA-88B5-840AE24CA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93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AEDF36-5A41-4E5B-81C3-AAA97BE53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64B363-9425-4F40-8AE1-B2B665335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65F04E-193E-44B8-9EB5-0CE2420BC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2BB1B-8894-4F4B-B9BF-444B638EA38A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C90465-A440-4DCB-A9BD-EAF045E0A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F866E0-EA5D-4EE0-81F7-C02AD5F29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C8485-029D-47EA-88B5-840AE24CA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39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A2A00D9-B2C5-4EB5-B8E3-DE52E7B01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15" y="103030"/>
            <a:ext cx="1569002" cy="26150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0A4E3C-6B5D-4849-92EE-4C44CC17E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93" y="2899909"/>
            <a:ext cx="1600884" cy="25475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2FC1DE-DDBA-4820-9FC7-150F6E9DA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803" y="2899909"/>
            <a:ext cx="1733716" cy="10203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E82D86-3FDE-45BA-AE57-BCCDBDC9E2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6325" y="106514"/>
            <a:ext cx="1786672" cy="10343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F9EFF3D-AA90-4F59-A60F-B4B8BDC9C4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9219" y="1314980"/>
            <a:ext cx="1600884" cy="12918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593DEA6-183B-463E-B934-3A7AEB3F51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3858" y="4007676"/>
            <a:ext cx="1743888" cy="91827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69933A1-2235-4484-B2D3-8E9357FB6D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3343" y="5013400"/>
            <a:ext cx="1713176" cy="761412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06F6F94-0EB8-4F5E-8ACE-EDFC5855DB91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114417" y="1410532"/>
            <a:ext cx="414802" cy="55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B9DC488-7DCE-4EF3-B1CD-3B12812CD187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2149277" y="1960881"/>
            <a:ext cx="379942" cy="221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520DE6A-AAA7-4A95-BA1B-B774D0CE21D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329661" y="1140903"/>
            <a:ext cx="0" cy="174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EA49C52-3DD6-46A8-943C-AF71E1412121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3329661" y="2606782"/>
            <a:ext cx="0" cy="29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58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 세열</dc:creator>
  <cp:lastModifiedBy>류 세열</cp:lastModifiedBy>
  <cp:revision>3</cp:revision>
  <dcterms:created xsi:type="dcterms:W3CDTF">2019-04-02T09:24:26Z</dcterms:created>
  <dcterms:modified xsi:type="dcterms:W3CDTF">2019-04-02T09:59:12Z</dcterms:modified>
</cp:coreProperties>
</file>