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notesMasterIdLst>
    <p:notesMasterId r:id="rId20"/>
  </p:notesMasterIdLst>
  <p:sldIdLst>
    <p:sldId id="268" r:id="rId2"/>
    <p:sldId id="338" r:id="rId3"/>
    <p:sldId id="327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25" r:id="rId14"/>
    <p:sldId id="323" r:id="rId15"/>
    <p:sldId id="324" r:id="rId16"/>
    <p:sldId id="307" r:id="rId17"/>
    <p:sldId id="336" r:id="rId18"/>
    <p:sldId id="31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Van Kerkhoven" initials="J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1134" autoAdjust="0"/>
  </p:normalViewPr>
  <p:slideViewPr>
    <p:cSldViewPr snapToGrid="0">
      <p:cViewPr varScale="1">
        <p:scale>
          <a:sx n="63" d="100"/>
          <a:sy n="63" d="100"/>
        </p:scale>
        <p:origin x="72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32C6-1FF7-46FF-8CAF-89BA555C4B4E}" type="datetimeFigureOut">
              <a:rPr lang="en-CA" smtClean="0"/>
              <a:t>10/03/2017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211F2-1C6A-4F10-9506-C7C062274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9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Windows/Linux</a:t>
            </a:r>
            <a:r>
              <a:rPr lang="en-US" baseline="0" dirty="0"/>
              <a:t> PC:</a:t>
            </a:r>
          </a:p>
          <a:p>
            <a:r>
              <a:rPr lang="en-US" baseline="0" dirty="0"/>
              <a:t>-will be acting as server, using a </a:t>
            </a:r>
            <a:r>
              <a:rPr lang="en-US" baseline="0" dirty="0" err="1"/>
              <a:t>MainServer</a:t>
            </a:r>
            <a:r>
              <a:rPr lang="en-US" baseline="0" dirty="0"/>
              <a:t> class, the DSKY interface and custom made datatypes</a:t>
            </a:r>
          </a:p>
          <a:p>
            <a:r>
              <a:rPr lang="en-US" baseline="0" dirty="0"/>
              <a:t>-able to communicate with all modules using UDP</a:t>
            </a:r>
          </a:p>
          <a:p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/>
              <a:t>Media Controller</a:t>
            </a:r>
          </a:p>
          <a:p>
            <a:r>
              <a:rPr lang="en-US" baseline="0" dirty="0"/>
              <a:t>-used to play music, and possibly video</a:t>
            </a:r>
          </a:p>
          <a:p>
            <a:r>
              <a:rPr lang="en-US" baseline="0" dirty="0"/>
              <a:t>-Has database of music and video the user can play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Light Controller:</a:t>
            </a:r>
          </a:p>
          <a:p>
            <a:r>
              <a:rPr lang="en-US" baseline="0" dirty="0"/>
              <a:t>-</a:t>
            </a:r>
            <a:r>
              <a:rPr lang="en-US" baseline="0" dirty="0" err="1"/>
              <a:t>RPi</a:t>
            </a:r>
            <a:r>
              <a:rPr lang="en-US" baseline="0" dirty="0"/>
              <a:t> will communicate with 1 component</a:t>
            </a:r>
          </a:p>
          <a:p>
            <a:r>
              <a:rPr lang="en-US" baseline="0" dirty="0"/>
              <a:t>	1. LED’s: used to slowly brighten room</a:t>
            </a:r>
          </a:p>
          <a:p>
            <a:r>
              <a:rPr lang="en-US" baseline="0" dirty="0"/>
              <a:t>	     -will be controlled using PWM on a GPIO pin</a:t>
            </a:r>
          </a:p>
          <a:p>
            <a:r>
              <a:rPr lang="en-US" baseline="0" dirty="0"/>
              <a:t>-also has a speaker used to play an alarm (using the 3.5mm jack on the </a:t>
            </a:r>
            <a:r>
              <a:rPr lang="en-US" baseline="0" dirty="0" err="1"/>
              <a:t>RPi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Coffee Maker:</a:t>
            </a:r>
          </a:p>
          <a:p>
            <a:r>
              <a:rPr lang="en-US" baseline="0" dirty="0"/>
              <a:t>-</a:t>
            </a:r>
            <a:r>
              <a:rPr lang="en-US" baseline="0" dirty="0" err="1"/>
              <a:t>RPi</a:t>
            </a:r>
            <a:r>
              <a:rPr lang="en-US" baseline="0" dirty="0"/>
              <a:t> will communicate with 3 components:</a:t>
            </a:r>
          </a:p>
          <a:p>
            <a:r>
              <a:rPr lang="en-US" baseline="0" dirty="0"/>
              <a:t>	1. Electronic Scale: used to weigh cup before and during coffee making to make sure proper amounts of coffee are made</a:t>
            </a:r>
          </a:p>
          <a:p>
            <a:r>
              <a:rPr lang="en-US" baseline="0" dirty="0"/>
              <a:t>	     -interfaced using USB port on </a:t>
            </a:r>
            <a:r>
              <a:rPr lang="en-US" baseline="0" dirty="0" err="1"/>
              <a:t>RPi</a:t>
            </a:r>
            <a:endParaRPr lang="en-US" baseline="0" dirty="0"/>
          </a:p>
          <a:p>
            <a:r>
              <a:rPr lang="en-US" baseline="0" dirty="0"/>
              <a:t>	2. Thermometer: used to monitor water temp</a:t>
            </a:r>
          </a:p>
          <a:p>
            <a:r>
              <a:rPr lang="en-US" baseline="0" dirty="0"/>
              <a:t>	    -interfaced using AD converted on Gertboard</a:t>
            </a:r>
          </a:p>
          <a:p>
            <a:r>
              <a:rPr lang="en-US" baseline="0" dirty="0"/>
              <a:t>	3. Heating Element: used to heat water</a:t>
            </a:r>
          </a:p>
          <a:p>
            <a:r>
              <a:rPr lang="en-US" baseline="0" dirty="0"/>
              <a:t>	    -interfaced via </a:t>
            </a:r>
            <a:r>
              <a:rPr lang="en-US" baseline="0" dirty="0" err="1"/>
              <a:t>RPi</a:t>
            </a:r>
            <a:r>
              <a:rPr lang="en-US" baseline="0" dirty="0"/>
              <a:t> GPIO connected to a simple transistor</a:t>
            </a:r>
          </a:p>
          <a:p>
            <a:endParaRPr lang="en-US" baseline="0" dirty="0"/>
          </a:p>
          <a:p>
            <a:r>
              <a:rPr lang="en-US" baseline="0" dirty="0"/>
              <a:t>Terminal:</a:t>
            </a:r>
          </a:p>
          <a:p>
            <a:r>
              <a:rPr lang="en-US" baseline="0" dirty="0"/>
              <a:t>-GUI for user to enter commands to AVA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44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5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will need to be able to execute certain</a:t>
            </a:r>
            <a:r>
              <a:rPr lang="en-US" baseline="0" dirty="0"/>
              <a:t> actions at pre-defined times, such as brightening the wake-up lamp a certain time before wake-up</a:t>
            </a:r>
          </a:p>
          <a:p>
            <a:r>
              <a:rPr lang="en-US" baseline="0" dirty="0"/>
              <a:t>The system will need to answer and execute user commands quickly, with little perceived delay</a:t>
            </a:r>
          </a:p>
          <a:p>
            <a:r>
              <a:rPr lang="en-US" baseline="0" dirty="0"/>
              <a:t>The system should be highly modular, to make adding new modules easy, as well as encourage the use of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48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-Bot</a:t>
            </a:r>
            <a:r>
              <a:rPr lang="en-US" baseline="0" dirty="0"/>
              <a:t>h Terminal and Server complete </a:t>
            </a:r>
          </a:p>
          <a:p>
            <a:r>
              <a:rPr lang="en-US" dirty="0"/>
              <a:t>-App has a</a:t>
            </a:r>
            <a:r>
              <a:rPr lang="en-US" baseline="0" dirty="0"/>
              <a:t> framework, without any backend implementation</a:t>
            </a:r>
          </a:p>
          <a:p>
            <a:r>
              <a:rPr lang="en-US" baseline="0" dirty="0"/>
              <a:t>-Hardware has been ordered and most has arrived</a:t>
            </a:r>
          </a:p>
          <a:p>
            <a:r>
              <a:rPr lang="en-US" baseline="0" dirty="0"/>
              <a:t>	-integration of </a:t>
            </a:r>
            <a:r>
              <a:rPr lang="en-US" baseline="0"/>
              <a:t>arrived sensors </a:t>
            </a:r>
            <a:r>
              <a:rPr lang="en-US" baseline="0" dirty="0"/>
              <a:t>in underway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7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1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4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8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AVA-SH </a:t>
            </a:r>
            <a:br>
              <a:rPr lang="en-US" dirty="0"/>
            </a:br>
            <a:r>
              <a:rPr lang="en-US" dirty="0" smtClean="0"/>
              <a:t>Test </a:t>
            </a:r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2501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testUnpackInfo2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</a:t>
            </a:r>
            <a:r>
              <a:rPr lang="en-US" sz="3000" dirty="0" smtClean="0"/>
              <a:t>an info packet </a:t>
            </a:r>
            <a:r>
              <a:rPr lang="en-US" sz="3000" dirty="0"/>
              <a:t>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Info Message: “”</a:t>
            </a:r>
            <a:endParaRPr lang="en-US" sz="2600" dirty="0"/>
          </a:p>
          <a:p>
            <a:pPr lvl="1"/>
            <a:r>
              <a:rPr lang="en-US" sz="3000" dirty="0" err="1" smtClean="0"/>
              <a:t>DataChannel</a:t>
            </a:r>
            <a:r>
              <a:rPr lang="en-US" sz="3000" dirty="0" smtClean="0"/>
              <a:t> </a:t>
            </a:r>
            <a:r>
              <a:rPr lang="en-US" sz="3000" dirty="0"/>
              <a:t>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 smtClean="0"/>
              <a:t>Type</a:t>
            </a:r>
            <a:r>
              <a:rPr lang="en-US" sz="3000" i="1" dirty="0"/>
              <a:t> </a:t>
            </a:r>
            <a:r>
              <a:rPr lang="en-US" sz="3000" i="1" dirty="0" smtClean="0"/>
              <a:t>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1" y="4586288"/>
            <a:ext cx="9446117" cy="128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testHandshake1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</a:t>
            </a:r>
            <a:r>
              <a:rPr lang="en-US" sz="3000" dirty="0" smtClean="0"/>
              <a:t>a handshake packet with </a:t>
            </a:r>
            <a:r>
              <a:rPr lang="en-US" sz="3000" i="1" dirty="0" smtClean="0"/>
              <a:t>Type 0x00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Handshake Key: “Handshake Test”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Device name: “Terminal”</a:t>
            </a:r>
            <a:endParaRPr lang="en-US" sz="2600" dirty="0"/>
          </a:p>
          <a:p>
            <a:pPr lvl="1"/>
            <a:r>
              <a:rPr lang="en-US" sz="3000" dirty="0" err="1" smtClean="0"/>
              <a:t>DataChannel</a:t>
            </a:r>
            <a:r>
              <a:rPr lang="en-US" sz="3000" dirty="0" smtClean="0"/>
              <a:t> </a:t>
            </a:r>
            <a:r>
              <a:rPr lang="en-US" sz="3000" dirty="0"/>
              <a:t>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 smtClean="0"/>
              <a:t>Key and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72777"/>
            <a:ext cx="9712044" cy="143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testHandshake2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</a:t>
            </a:r>
            <a:r>
              <a:rPr lang="en-US" sz="3000" dirty="0" smtClean="0"/>
              <a:t>a handshake packet with </a:t>
            </a:r>
            <a:r>
              <a:rPr lang="en-US" sz="3000" i="1" dirty="0" smtClean="0"/>
              <a:t>Type 0x00</a:t>
            </a:r>
            <a:endParaRPr lang="en-US" sz="3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Handshake Key: “”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Device name: “”</a:t>
            </a:r>
            <a:endParaRPr lang="en-US" sz="2600" dirty="0"/>
          </a:p>
          <a:p>
            <a:pPr lvl="1"/>
            <a:r>
              <a:rPr lang="en-US" sz="3000" dirty="0" err="1" smtClean="0"/>
              <a:t>DataChannel</a:t>
            </a:r>
            <a:r>
              <a:rPr lang="en-US" sz="3000" dirty="0" smtClean="0"/>
              <a:t> </a:t>
            </a:r>
            <a:r>
              <a:rPr lang="en-US" sz="3000" dirty="0"/>
              <a:t>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 smtClean="0"/>
              <a:t>Key and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72777"/>
            <a:ext cx="9712044" cy="143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14683"/>
              </p:ext>
            </p:extLst>
          </p:nvPr>
        </p:nvGraphicFramePr>
        <p:xfrm>
          <a:off x="2" y="3"/>
          <a:ext cx="12191998" cy="633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599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2089899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3436258832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705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Context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Inputs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Expected Outputs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6484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testUnpackBadPacket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PacketWrapper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DataException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Type: </a:t>
                      </a:r>
                      <a:r>
                        <a:rPr lang="en-US" sz="1400" dirty="0" smtClean="0"/>
                        <a:t>0xAD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</a:t>
                      </a:r>
                      <a:r>
                        <a:rPr lang="en-US" sz="1400" baseline="0" dirty="0" smtClean="0"/>
                        <a:t> Exception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722424"/>
                  </a:ext>
                </a:extLst>
              </a:tr>
              <a:tr h="7548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testUnpackCommand1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PacketWrapper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DataException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 smtClean="0"/>
                        <a:t>Command Key: </a:t>
                      </a:r>
                      <a:r>
                        <a:rPr lang="en-US" sz="1400" dirty="0" smtClean="0"/>
                        <a:t>“new alarm”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 smtClean="0"/>
                        <a:t>Extra Info: </a:t>
                      </a:r>
                      <a:r>
                        <a:rPr lang="en-US" sz="1400" dirty="0" smtClean="0"/>
                        <a:t>“{hour: 7, minute: 00, name: </a:t>
                      </a:r>
                      <a:r>
                        <a:rPr lang="en-US" sz="1400" dirty="0" err="1" smtClean="0"/>
                        <a:t>wake_up</a:t>
                      </a:r>
                      <a:r>
                        <a:rPr lang="en-US" sz="1400" dirty="0" smtClean="0"/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Identical </a:t>
                      </a:r>
                      <a:r>
                        <a:rPr lang="en-US" sz="1400" i="1" dirty="0" smtClean="0"/>
                        <a:t>Type, Command Key and Info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794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testUnpackCommand2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PacketWrapper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DataException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 smtClean="0"/>
                        <a:t>Command Key: </a:t>
                      </a:r>
                      <a:r>
                        <a:rPr lang="en-US" sz="1400" dirty="0" smtClean="0"/>
                        <a:t>“toggle light”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 smtClean="0"/>
                        <a:t>Extra Info: </a:t>
                      </a:r>
                      <a:r>
                        <a:rPr lang="en-US" sz="1400" dirty="0" smtClean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Identical </a:t>
                      </a:r>
                      <a:r>
                        <a:rPr lang="en-US" sz="1400" i="1" dirty="0" smtClean="0"/>
                        <a:t>Type, Command Key and Info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testUnpackError1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PacketWrapper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DataException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Error Message: </a:t>
                      </a:r>
                      <a:r>
                        <a:rPr lang="en-US" sz="1400" dirty="0" smtClean="0"/>
                        <a:t>“you’ve broken something”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Identical </a:t>
                      </a:r>
                      <a:r>
                        <a:rPr lang="en-US" sz="1400" i="1" dirty="0" smtClean="0"/>
                        <a:t>Type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0" baseline="0" dirty="0" smtClean="0"/>
                        <a:t>and </a:t>
                      </a:r>
                      <a:r>
                        <a:rPr lang="en-US" sz="1400" i="1" baseline="0" dirty="0" smtClean="0"/>
                        <a:t>Error Message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testUnpackError2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PacketWrapper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DataException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Error Message: </a:t>
                      </a:r>
                      <a:r>
                        <a:rPr lang="en-US" sz="1400" dirty="0" smtClean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Identical </a:t>
                      </a:r>
                      <a:r>
                        <a:rPr lang="en-US" sz="1400" i="1" dirty="0" smtClean="0"/>
                        <a:t>Type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0" baseline="0" dirty="0" smtClean="0"/>
                        <a:t>and </a:t>
                      </a:r>
                      <a:r>
                        <a:rPr lang="en-US" sz="1400" i="1" baseline="0" dirty="0" smtClean="0"/>
                        <a:t>Error Message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testUnpackInfo1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PacketWrapper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DataException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Info Message:</a:t>
                      </a:r>
                      <a:r>
                        <a:rPr lang="en-US" sz="1400" dirty="0" smtClean="0"/>
                        <a:t> “some info goes here”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Identical </a:t>
                      </a:r>
                      <a:r>
                        <a:rPr lang="en-US" sz="1400" i="1" dirty="0" smtClean="0"/>
                        <a:t>Type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0" baseline="0" dirty="0" smtClean="0"/>
                        <a:t>and </a:t>
                      </a:r>
                      <a:r>
                        <a:rPr lang="en-US" sz="1400" i="1" baseline="0" dirty="0" smtClean="0"/>
                        <a:t>Info Message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  <a:tr h="5720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testUnpackInfo2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PacketWrapper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DataException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Info Message:</a:t>
                      </a:r>
                      <a:r>
                        <a:rPr lang="en-US" sz="1400" dirty="0" smtClean="0"/>
                        <a:t> “”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Identical </a:t>
                      </a:r>
                      <a:r>
                        <a:rPr lang="en-US" sz="1400" i="1" dirty="0" smtClean="0"/>
                        <a:t>Type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i="0" baseline="0" dirty="0" smtClean="0"/>
                        <a:t>and </a:t>
                      </a:r>
                      <a:r>
                        <a:rPr lang="en-US" sz="1400" i="1" baseline="0" dirty="0" smtClean="0"/>
                        <a:t>Info Message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60995"/>
                  </a:ext>
                </a:extLst>
              </a:tr>
              <a:tr h="7403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testHandshake1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PacketWrapper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DataException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 smtClean="0"/>
                        <a:t>Handshake Key: </a:t>
                      </a:r>
                      <a:r>
                        <a:rPr lang="en-US" sz="1400" dirty="0" smtClean="0"/>
                        <a:t>“Handshake Test”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 smtClean="0"/>
                        <a:t>Device name: </a:t>
                      </a:r>
                      <a:r>
                        <a:rPr lang="en-US" sz="1400" dirty="0" smtClean="0"/>
                        <a:t>“Terminal”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Identical </a:t>
                      </a:r>
                      <a:r>
                        <a:rPr lang="en-US" sz="1400" i="1" dirty="0" smtClean="0"/>
                        <a:t>Type,</a:t>
                      </a:r>
                      <a:r>
                        <a:rPr lang="en-US" sz="1400" i="1" baseline="0" dirty="0" smtClean="0"/>
                        <a:t> Handshake Key and Device Name</a:t>
                      </a:r>
                      <a:endParaRPr lang="en-US" sz="1400" dirty="0"/>
                    </a:p>
                  </a:txBody>
                  <a:tcPr/>
                </a:tc>
              </a:tr>
              <a:tr h="740359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testHandshake2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PacketWrapper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DataException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 smtClean="0"/>
                        <a:t>Handshake Key: </a:t>
                      </a:r>
                      <a:r>
                        <a:rPr lang="en-US" sz="1400" dirty="0" smtClean="0"/>
                        <a:t>“”</a:t>
                      </a:r>
                    </a:p>
                    <a:p>
                      <a:pPr lvl="0">
                        <a:buFont typeface="Wingdings" panose="05000000000000000000" pitchFamily="2" charset="2"/>
                        <a:buNone/>
                      </a:pPr>
                      <a:r>
                        <a:rPr lang="en-US" sz="1400" i="1" dirty="0" smtClean="0"/>
                        <a:t>Device name: </a:t>
                      </a:r>
                      <a:r>
                        <a:rPr lang="en-US" sz="1400" dirty="0" smtClean="0"/>
                        <a:t>“l”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Identical </a:t>
                      </a:r>
                      <a:r>
                        <a:rPr lang="en-US" sz="1400" i="1" dirty="0" smtClean="0"/>
                        <a:t>Type,</a:t>
                      </a:r>
                      <a:r>
                        <a:rPr lang="en-US" sz="1400" i="1" baseline="0" dirty="0" smtClean="0"/>
                        <a:t> Handshake Key and Device Name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         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Cheung, Charlebois,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1182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Embedded Unit Test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211550"/>
              </p:ext>
            </p:extLst>
          </p:nvPr>
        </p:nvGraphicFramePr>
        <p:xfrm>
          <a:off x="1096963" y="1846263"/>
          <a:ext cx="10058715" cy="385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40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2300022714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3436258832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19421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72242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6099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4162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Distributed System Unit Test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211550"/>
              </p:ext>
            </p:extLst>
          </p:nvPr>
        </p:nvGraphicFramePr>
        <p:xfrm>
          <a:off x="1096963" y="1846263"/>
          <a:ext cx="10058715" cy="385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40">
                  <a:extLst>
                    <a:ext uri="{9D8B030D-6E8A-4147-A177-3AD203B41FA5}">
                      <a16:colId xmlns:a16="http://schemas.microsoft.com/office/drawing/2014/main" xmlns="" val="3950110134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3506418350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2300022714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3436258832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927178543"/>
                    </a:ext>
                  </a:extLst>
                </a:gridCol>
                <a:gridCol w="1883935">
                  <a:extLst>
                    <a:ext uri="{9D8B030D-6E8A-4147-A177-3AD203B41FA5}">
                      <a16:colId xmlns:a16="http://schemas.microsoft.com/office/drawing/2014/main" xmlns="" val="1058635423"/>
                    </a:ext>
                  </a:extLst>
                </a:gridCol>
              </a:tblGrid>
              <a:tr h="319421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014868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672242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0769687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80389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735360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511772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352664"/>
                  </a:ext>
                </a:extLst>
              </a:tr>
              <a:tr h="498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6099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1719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390014"/>
            <a:ext cx="10058400" cy="1450757"/>
          </a:xfrm>
        </p:spPr>
        <p:txBody>
          <a:bodyPr/>
          <a:lstStyle/>
          <a:p>
            <a:r>
              <a:rPr lang="en-US" dirty="0" smtClean="0"/>
              <a:t>Acceptance </a:t>
            </a:r>
            <a:r>
              <a:rPr lang="en-US" dirty="0" smtClean="0"/>
              <a:t>Testing &amp; Distributed System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000" dirty="0" smtClean="0"/>
              <a:t>System Requirements:</a:t>
            </a:r>
          </a:p>
          <a:p>
            <a:pPr lvl="1"/>
            <a:r>
              <a:rPr lang="en-US" sz="3000" dirty="0" smtClean="0"/>
              <a:t>Allow </a:t>
            </a:r>
            <a:r>
              <a:rPr lang="en-US" sz="3000" dirty="0"/>
              <a:t>the user to schedule multiple system actions to occur at a certain time </a:t>
            </a:r>
          </a:p>
          <a:p>
            <a:pPr lvl="1"/>
            <a:r>
              <a:rPr lang="en-US" sz="3000" dirty="0"/>
              <a:t>Respond to user commands from both a mobile app and computer terminal in a timely manner</a:t>
            </a:r>
          </a:p>
          <a:p>
            <a:pPr lvl="1"/>
            <a:r>
              <a:rPr lang="en-US" sz="3000" dirty="0"/>
              <a:t>The system should be highly modular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</p:spTree>
    <p:extLst>
      <p:ext uri="{BB962C8B-B14F-4D97-AF65-F5344CB8AC3E}">
        <p14:creationId xmlns:p14="http://schemas.microsoft.com/office/powerpoint/2010/main" val="38853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an alarm from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000" dirty="0" smtClean="0"/>
              <a:t>User selects “New Alarm” Button</a:t>
            </a:r>
          </a:p>
          <a:p>
            <a:pPr lvl="1"/>
            <a:r>
              <a:rPr lang="en-US" sz="3000" dirty="0" smtClean="0"/>
              <a:t>Command packet created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Command Key: </a:t>
            </a:r>
            <a:r>
              <a:rPr lang="en-US" sz="2400" dirty="0" smtClean="0"/>
              <a:t>“new alarm”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smtClean="0"/>
              <a:t>Extra Info: </a:t>
            </a:r>
            <a:r>
              <a:rPr lang="en-US" sz="2400" dirty="0"/>
              <a:t>“{hour: 7, minute: </a:t>
            </a:r>
            <a:r>
              <a:rPr lang="en-US" sz="2400" dirty="0" smtClean="0"/>
              <a:t>00, name</a:t>
            </a:r>
            <a:r>
              <a:rPr lang="en-US" sz="2400" dirty="0"/>
              <a:t>: </a:t>
            </a:r>
            <a:r>
              <a:rPr lang="en-US" sz="2400" dirty="0" err="1"/>
              <a:t>wake_up</a:t>
            </a:r>
            <a:r>
              <a:rPr lang="en-US" sz="2400" dirty="0" smtClean="0"/>
              <a:t>}”</a:t>
            </a:r>
          </a:p>
          <a:p>
            <a:pPr lvl="1"/>
            <a:r>
              <a:rPr lang="en-US" sz="2800" dirty="0" smtClean="0"/>
              <a:t>Server interprets </a:t>
            </a:r>
            <a:r>
              <a:rPr lang="en-US" sz="2800" smtClean="0"/>
              <a:t>the command</a:t>
            </a:r>
          </a:p>
          <a:p>
            <a:pPr lvl="1"/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359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7772"/>
              </p:ext>
            </p:extLst>
          </p:nvPr>
        </p:nvGraphicFramePr>
        <p:xfrm>
          <a:off x="825366" y="843611"/>
          <a:ext cx="9718812" cy="54364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8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0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Milestone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Scheduled 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Completion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r>
                        <a:rPr lang="en-US" baseline="0" dirty="0"/>
                        <a:t> Server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</a:t>
                      </a:r>
                      <a:r>
                        <a:rPr lang="en-US" baseline="0" dirty="0"/>
                        <a:t> 21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Terminal</a:t>
                      </a:r>
                      <a:r>
                        <a:rPr lang="en-US" baseline="0" dirty="0"/>
                        <a:t>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Communication Protocol Finalized +</a:t>
                      </a:r>
                      <a:r>
                        <a:rPr lang="en-US" baseline="0" dirty="0"/>
                        <a:t> Implemented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247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Server-Terminal</a:t>
                      </a:r>
                      <a:r>
                        <a:rPr lang="en-US" baseline="0" dirty="0"/>
                        <a:t> Communication on separate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February 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Scheduling Timed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/>
                        <a:t> March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System Test with at least one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12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pic>
        <p:nvPicPr>
          <p:cNvPr id="1026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472365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977353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2633341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1" y="3347370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1" y="4378582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0" y="4957632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5" y="79651"/>
            <a:ext cx="10058400" cy="60399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5011" y="3933826"/>
            <a:ext cx="1491915" cy="1103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47886" y="3933826"/>
            <a:ext cx="1539039" cy="238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r>
              <a:rPr lang="en-US" dirty="0" smtClean="0"/>
              <a:t>: General Utility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97280" y="1743704"/>
            <a:ext cx="4353636" cy="8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DataChannel.java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" b="1"/>
          <a:stretch/>
        </p:blipFill>
        <p:spPr>
          <a:xfrm>
            <a:off x="1256106" y="2596017"/>
            <a:ext cx="8389620" cy="36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testUnpackBadPacket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 smtClean="0"/>
              <a:t>Description:</a:t>
            </a:r>
          </a:p>
          <a:p>
            <a:pPr lvl="1"/>
            <a:r>
              <a:rPr lang="en-US" sz="3000" dirty="0" smtClean="0"/>
              <a:t>Creates a non-valid packet with </a:t>
            </a:r>
            <a:endParaRPr lang="en-US" sz="3000" i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i="1" dirty="0" smtClean="0"/>
              <a:t>Type: </a:t>
            </a:r>
            <a:r>
              <a:rPr lang="en-US" sz="2600" dirty="0" smtClean="0"/>
              <a:t>0xAD</a:t>
            </a:r>
          </a:p>
          <a:p>
            <a:pPr lvl="1"/>
            <a:r>
              <a:rPr lang="en-US" sz="3000" dirty="0" err="1" smtClean="0"/>
              <a:t>DataChannel</a:t>
            </a:r>
            <a:r>
              <a:rPr lang="en-US" sz="3000" dirty="0" smtClean="0"/>
              <a:t> detects the invalid opcode during packet unpacking</a:t>
            </a:r>
          </a:p>
          <a:p>
            <a:pPr lvl="1"/>
            <a:r>
              <a:rPr lang="en-US" sz="3000" dirty="0" smtClean="0"/>
              <a:t>Results in a thrown </a:t>
            </a:r>
            <a:r>
              <a:rPr lang="en-US" sz="3000" dirty="0" err="1" smtClean="0"/>
              <a:t>NetworkException</a:t>
            </a:r>
            <a:endParaRPr lang="en-US" sz="3000" dirty="0" smtClean="0"/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638758"/>
            <a:ext cx="8221300" cy="1630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testUnpackCommand1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 smtClean="0"/>
              <a:t>Description:</a:t>
            </a:r>
          </a:p>
          <a:p>
            <a:pPr lvl="1"/>
            <a:r>
              <a:rPr lang="en-US" sz="3000" dirty="0" smtClean="0"/>
              <a:t>Creates a command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Command Key: “new alarm”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Extra Info: “{hour: 7, minute: 00, name: </a:t>
            </a:r>
            <a:r>
              <a:rPr lang="en-US" sz="2600" dirty="0" err="1" smtClean="0"/>
              <a:t>wake_up</a:t>
            </a:r>
            <a:r>
              <a:rPr lang="en-US" sz="2600" dirty="0" smtClean="0"/>
              <a:t>}”</a:t>
            </a:r>
          </a:p>
          <a:p>
            <a:pPr lvl="1"/>
            <a:r>
              <a:rPr lang="en-US" sz="3000" dirty="0" err="1" smtClean="0"/>
              <a:t>DataChannel</a:t>
            </a:r>
            <a:r>
              <a:rPr lang="en-US" sz="3000" dirty="0" smtClean="0"/>
              <a:t> assembles and sends the command packet</a:t>
            </a:r>
          </a:p>
          <a:p>
            <a:pPr lvl="1"/>
            <a:r>
              <a:rPr lang="en-US" sz="3000" dirty="0" err="1" smtClean="0"/>
              <a:t>DataChannel</a:t>
            </a:r>
            <a:r>
              <a:rPr lang="en-US" sz="3000" dirty="0" smtClean="0"/>
              <a:t> receives the packet and unpacks</a:t>
            </a:r>
            <a:endParaRPr lang="en-US" sz="3000" dirty="0"/>
          </a:p>
          <a:p>
            <a:pPr lvl="1"/>
            <a:r>
              <a:rPr lang="en-US" sz="3000" dirty="0" smtClean="0"/>
              <a:t>Received data should have identical </a:t>
            </a:r>
            <a:r>
              <a:rPr lang="en-US" sz="3000" i="1" dirty="0" smtClean="0"/>
              <a:t>Type, Command Key and Info</a:t>
            </a:r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69" y="5100667"/>
            <a:ext cx="7155022" cy="110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testUnpackCommand2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a command packet 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Command Key: </a:t>
            </a:r>
            <a:r>
              <a:rPr lang="en-US" sz="2600" dirty="0" smtClean="0"/>
              <a:t>“toggle light”</a:t>
            </a:r>
            <a:endParaRPr lang="en-US" sz="2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Extra Info: </a:t>
            </a:r>
            <a:r>
              <a:rPr lang="en-US" sz="2600" dirty="0" smtClean="0"/>
              <a:t>“”</a:t>
            </a:r>
            <a:endParaRPr lang="en-US" sz="2600" dirty="0"/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assembles and sends the command packet</a:t>
            </a:r>
          </a:p>
          <a:p>
            <a:pPr lvl="1"/>
            <a:r>
              <a:rPr lang="en-US" sz="3000" dirty="0" err="1"/>
              <a:t>DataChannel</a:t>
            </a:r>
            <a:r>
              <a:rPr lang="en-US" sz="3000" dirty="0"/>
              <a:t> 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/>
              <a:t>Type, Command Key and Info</a:t>
            </a:r>
            <a:endParaRPr lang="en-US" sz="3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69" y="5100667"/>
            <a:ext cx="7155022" cy="110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testUnpackError1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</a:t>
            </a:r>
            <a:r>
              <a:rPr lang="en-US" sz="3000" dirty="0" smtClean="0"/>
              <a:t>an error packet </a:t>
            </a:r>
            <a:r>
              <a:rPr lang="en-US" sz="3000" dirty="0"/>
              <a:t>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Error Message: “you’ve broken something”</a:t>
            </a:r>
            <a:endParaRPr lang="en-US" sz="2600" dirty="0"/>
          </a:p>
          <a:p>
            <a:pPr lvl="1"/>
            <a:r>
              <a:rPr lang="en-US" sz="3000" dirty="0" err="1" smtClean="0"/>
              <a:t>DataChannel</a:t>
            </a:r>
            <a:r>
              <a:rPr lang="en-US" sz="3000" dirty="0" smtClean="0"/>
              <a:t> </a:t>
            </a:r>
            <a:r>
              <a:rPr lang="en-US" sz="3000" dirty="0"/>
              <a:t>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 smtClean="0"/>
              <a:t>Type</a:t>
            </a:r>
            <a:r>
              <a:rPr lang="en-US" sz="3000" i="1" dirty="0"/>
              <a:t> </a:t>
            </a:r>
            <a:r>
              <a:rPr lang="en-US" sz="3000" i="1" dirty="0" smtClean="0"/>
              <a:t>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0" y="4481015"/>
            <a:ext cx="9922899" cy="12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testUnpackError2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</a:t>
            </a:r>
            <a:r>
              <a:rPr lang="en-US" sz="3000" dirty="0" smtClean="0"/>
              <a:t>an error packet </a:t>
            </a:r>
            <a:r>
              <a:rPr lang="en-US" sz="3000" dirty="0"/>
              <a:t>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Error Message: “”</a:t>
            </a:r>
            <a:endParaRPr lang="en-US" sz="2600" dirty="0"/>
          </a:p>
          <a:p>
            <a:pPr lvl="1"/>
            <a:r>
              <a:rPr lang="en-US" sz="3000" dirty="0" err="1" smtClean="0"/>
              <a:t>DataChannel</a:t>
            </a:r>
            <a:r>
              <a:rPr lang="en-US" sz="3000" dirty="0" smtClean="0"/>
              <a:t> </a:t>
            </a:r>
            <a:r>
              <a:rPr lang="en-US" sz="3000" dirty="0"/>
              <a:t>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 smtClean="0"/>
              <a:t>Type</a:t>
            </a:r>
            <a:r>
              <a:rPr lang="en-US" sz="3000" i="1" dirty="0"/>
              <a:t> </a:t>
            </a:r>
            <a:r>
              <a:rPr lang="en-US" sz="3000" i="1" dirty="0" smtClean="0"/>
              <a:t>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0" y="4481015"/>
            <a:ext cx="9922899" cy="12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testUnpackInfo1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000" dirty="0"/>
              <a:t>Description:</a:t>
            </a:r>
          </a:p>
          <a:p>
            <a:pPr lvl="1"/>
            <a:r>
              <a:rPr lang="en-US" sz="3000" dirty="0"/>
              <a:t>Creates </a:t>
            </a:r>
            <a:r>
              <a:rPr lang="en-US" sz="3000" dirty="0" smtClean="0"/>
              <a:t>an info packet </a:t>
            </a:r>
            <a:r>
              <a:rPr lang="en-US" sz="3000" dirty="0"/>
              <a:t>with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 smtClean="0"/>
              <a:t>Info Message: “some info goes here”</a:t>
            </a:r>
            <a:endParaRPr lang="en-US" sz="2600" dirty="0"/>
          </a:p>
          <a:p>
            <a:pPr lvl="1"/>
            <a:r>
              <a:rPr lang="en-US" sz="3000" dirty="0" err="1" smtClean="0"/>
              <a:t>DataChannel</a:t>
            </a:r>
            <a:r>
              <a:rPr lang="en-US" sz="3000" dirty="0" smtClean="0"/>
              <a:t> </a:t>
            </a:r>
            <a:r>
              <a:rPr lang="en-US" sz="3000" dirty="0"/>
              <a:t>receives the packet and unpacks</a:t>
            </a:r>
          </a:p>
          <a:p>
            <a:pPr lvl="1"/>
            <a:r>
              <a:rPr lang="en-US" sz="3000" dirty="0"/>
              <a:t>Received data should have identical </a:t>
            </a:r>
            <a:r>
              <a:rPr lang="en-US" sz="3000" i="1" dirty="0" smtClean="0"/>
              <a:t>Type</a:t>
            </a:r>
            <a:r>
              <a:rPr lang="en-US" sz="3000" i="1" dirty="0"/>
              <a:t> </a:t>
            </a:r>
            <a:r>
              <a:rPr lang="en-US" sz="3000" i="1" dirty="0" smtClean="0"/>
              <a:t>and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1" y="4586288"/>
            <a:ext cx="9446117" cy="128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Van Kerkhoven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4351</TotalTime>
  <Words>863</Words>
  <Application>Microsoft Office PowerPoint</Application>
  <PresentationFormat>Widescreen</PresentationFormat>
  <Paragraphs>230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AVA-SH  Test Review</vt:lpstr>
      <vt:lpstr>PowerPoint Presentation</vt:lpstr>
      <vt:lpstr>Unit Testing: General Utility Class</vt:lpstr>
      <vt:lpstr>testUnpackBadPacket</vt:lpstr>
      <vt:lpstr>testUnpackCommand1</vt:lpstr>
      <vt:lpstr>testUnpackCommand2</vt:lpstr>
      <vt:lpstr>testUnpackError1</vt:lpstr>
      <vt:lpstr>testUnpackError2</vt:lpstr>
      <vt:lpstr>testUnpackInfo1</vt:lpstr>
      <vt:lpstr>testUnpackInfo2</vt:lpstr>
      <vt:lpstr>testHandshake1</vt:lpstr>
      <vt:lpstr>testHandshake2</vt:lpstr>
      <vt:lpstr>PowerPoint Presentation</vt:lpstr>
      <vt:lpstr>Unit Testing: Embedded Unit Test</vt:lpstr>
      <vt:lpstr>Unit Testing: Distributed System Unit Test</vt:lpstr>
      <vt:lpstr>Acceptance Testing &amp; Distributed System Scenarios</vt:lpstr>
      <vt:lpstr>Setting an alarm from the App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Design Review</dc:title>
  <dc:creator>Henri;Nataniel;Jason;Sarah</dc:creator>
  <cp:lastModifiedBy>Nathaniel Charlebois</cp:lastModifiedBy>
  <cp:revision>277</cp:revision>
  <dcterms:created xsi:type="dcterms:W3CDTF">2015-11-23T22:07:34Z</dcterms:created>
  <dcterms:modified xsi:type="dcterms:W3CDTF">2017-03-10T22:28:58Z</dcterms:modified>
</cp:coreProperties>
</file>