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29"/>
  </p:notesMasterIdLst>
  <p:sldIdLst>
    <p:sldId id="268" r:id="rId2"/>
    <p:sldId id="338" r:id="rId3"/>
    <p:sldId id="348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5" r:id="rId15"/>
    <p:sldId id="339" r:id="rId16"/>
    <p:sldId id="341" r:id="rId17"/>
    <p:sldId id="342" r:id="rId18"/>
    <p:sldId id="343" r:id="rId19"/>
    <p:sldId id="323" r:id="rId20"/>
    <p:sldId id="324" r:id="rId21"/>
    <p:sldId id="346" r:id="rId22"/>
    <p:sldId id="347" r:id="rId23"/>
    <p:sldId id="307" r:id="rId24"/>
    <p:sldId id="336" r:id="rId25"/>
    <p:sldId id="344" r:id="rId26"/>
    <p:sldId id="345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0440" autoAdjust="0"/>
  </p:normalViewPr>
  <p:slideViewPr>
    <p:cSldViewPr snapToGrid="0">
      <p:cViewPr>
        <p:scale>
          <a:sx n="70" d="100"/>
          <a:sy n="70" d="100"/>
        </p:scale>
        <p:origin x="234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12/03/2017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Windows/Linux</a:t>
            </a:r>
            <a:r>
              <a:rPr lang="en-US" baseline="0" dirty="0"/>
              <a:t> PC:</a:t>
            </a:r>
          </a:p>
          <a:p>
            <a:r>
              <a:rPr lang="en-US" baseline="0" dirty="0"/>
              <a:t>-will be acting as server, using a </a:t>
            </a:r>
            <a:r>
              <a:rPr lang="en-US" baseline="0" dirty="0" err="1"/>
              <a:t>MainServer</a:t>
            </a:r>
            <a:r>
              <a:rPr lang="en-US" baseline="0" dirty="0"/>
              <a:t> class, the DSKY interface and custom made datatypes</a:t>
            </a:r>
          </a:p>
          <a:p>
            <a:r>
              <a:rPr lang="en-US" baseline="0" dirty="0"/>
              <a:t>-able to communicate with all modules using UDP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Media Controller</a:t>
            </a:r>
          </a:p>
          <a:p>
            <a:r>
              <a:rPr lang="en-US" baseline="0" dirty="0"/>
              <a:t>-used to play music, and possibly video</a:t>
            </a:r>
          </a:p>
          <a:p>
            <a:r>
              <a:rPr lang="en-US" baseline="0" dirty="0"/>
              <a:t>-Has database of music and video the user can play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Light Controller:</a:t>
            </a:r>
          </a:p>
          <a:p>
            <a:r>
              <a:rPr lang="en-US" baseline="0" dirty="0"/>
              <a:t>-RPi will communicate with 1 component</a:t>
            </a:r>
          </a:p>
          <a:p>
            <a:r>
              <a:rPr lang="en-US" baseline="0" dirty="0"/>
              <a:t>	1. LED’s: used to slowly brighten room</a:t>
            </a:r>
          </a:p>
          <a:p>
            <a:r>
              <a:rPr lang="en-US" baseline="0" dirty="0"/>
              <a:t>	     -will be controlled using PWM on a GPIO pin</a:t>
            </a:r>
          </a:p>
          <a:p>
            <a:r>
              <a:rPr lang="en-US" baseline="0" dirty="0"/>
              <a:t>-also has a speaker used to play an alarm (using the 3.5mm jack on the RPi)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Coffee Maker:</a:t>
            </a:r>
          </a:p>
          <a:p>
            <a:r>
              <a:rPr lang="en-US" baseline="0" dirty="0"/>
              <a:t>-RPi will communicate with 3 components:</a:t>
            </a:r>
          </a:p>
          <a:p>
            <a:r>
              <a:rPr lang="en-US" baseline="0" dirty="0"/>
              <a:t>	1. Electronic Scale: used to weigh cup before and during coffee making to make sure proper amounts of coffee are made</a:t>
            </a:r>
          </a:p>
          <a:p>
            <a:r>
              <a:rPr lang="en-US" baseline="0" dirty="0"/>
              <a:t>	     -interfaced using USB port on RPi</a:t>
            </a:r>
          </a:p>
          <a:p>
            <a:r>
              <a:rPr lang="en-US" baseline="0" dirty="0"/>
              <a:t>	2. Thermometer: used to monitor water temp</a:t>
            </a:r>
          </a:p>
          <a:p>
            <a:r>
              <a:rPr lang="en-US" baseline="0" dirty="0"/>
              <a:t>	    -interfaced using AD converted on Gertboard</a:t>
            </a:r>
          </a:p>
          <a:p>
            <a:r>
              <a:rPr lang="en-US" baseline="0" dirty="0"/>
              <a:t>	3. Heating Element: used to heat water</a:t>
            </a:r>
          </a:p>
          <a:p>
            <a:r>
              <a:rPr lang="en-US" baseline="0" dirty="0"/>
              <a:t>	    -interfaced via RPi GPIO connected to a simple transistor</a:t>
            </a:r>
          </a:p>
          <a:p>
            <a:endParaRPr lang="en-US" baseline="0" dirty="0"/>
          </a:p>
          <a:p>
            <a:r>
              <a:rPr lang="en-US" baseline="0" dirty="0"/>
              <a:t>Terminal:</a:t>
            </a:r>
          </a:p>
          <a:p>
            <a:r>
              <a:rPr lang="en-US" baseline="0" dirty="0"/>
              <a:t>-GUI for user to enter commands to AVA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4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need to be able to execute certain</a:t>
            </a:r>
            <a:r>
              <a:rPr lang="en-US" baseline="0" dirty="0"/>
              <a:t> actions at pre-defined times, such as brightening the wake-up lamp a certain time before wake-up</a:t>
            </a:r>
          </a:p>
          <a:p>
            <a:r>
              <a:rPr lang="en-US" baseline="0" dirty="0"/>
              <a:t>The system will need to answer and execute user commands quickly, with little perceived delay</a:t>
            </a:r>
          </a:p>
          <a:p>
            <a:r>
              <a:rPr lang="en-US" baseline="0" dirty="0"/>
              <a:t>The system should be highly modular, to make adding new modules easy, as well as encourage the use of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</a:t>
            </a:r>
            <a:r>
              <a:rPr lang="en-US" baseline="0" dirty="0"/>
              <a:t>h Terminal and Server complete </a:t>
            </a:r>
          </a:p>
          <a:p>
            <a:r>
              <a:rPr lang="en-US" dirty="0"/>
              <a:t>-App has a</a:t>
            </a:r>
            <a:r>
              <a:rPr lang="en-US" baseline="0" dirty="0"/>
              <a:t> framework, without any backend implementation</a:t>
            </a:r>
          </a:p>
          <a:p>
            <a:r>
              <a:rPr lang="en-US" baseline="0" dirty="0"/>
              <a:t>-Hardware has been ordered and most has arrived</a:t>
            </a:r>
          </a:p>
          <a:p>
            <a:r>
              <a:rPr lang="en-US" baseline="0" dirty="0"/>
              <a:t>	-integration of </a:t>
            </a:r>
            <a:r>
              <a:rPr lang="en-US" baseline="0"/>
              <a:t>arrived sensors </a:t>
            </a:r>
            <a:r>
              <a:rPr lang="en-US" baseline="0" dirty="0"/>
              <a:t>in underway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Diagram of</a:t>
            </a:r>
            <a:r>
              <a:rPr lang="en-US" baseline="0" dirty="0"/>
              <a:t> the AVA-SH</a:t>
            </a:r>
          </a:p>
          <a:p>
            <a:r>
              <a:rPr lang="en-US" baseline="0" dirty="0"/>
              <a:t>The user interfaces do not communicate directly with the modules, they only communicate with the server which can then pass the commands to the modules</a:t>
            </a:r>
          </a:p>
          <a:p>
            <a:r>
              <a:rPr lang="en-US" baseline="0" dirty="0"/>
              <a:t>The modules also should not communicate directly with each other, to maintain high modularity</a:t>
            </a:r>
          </a:p>
          <a:p>
            <a:endParaRPr lang="en-US" baseline="0" dirty="0"/>
          </a:p>
          <a:p>
            <a:r>
              <a:rPr lang="en-US" baseline="0" dirty="0"/>
              <a:t>Uses Client-Server design, wherein the modules/interfaces are the clients and the server is the main AVA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-Automatically</a:t>
            </a:r>
            <a:r>
              <a:rPr lang="en-US" baseline="0" dirty="0" smtClean="0"/>
              <a:t> packs and unpacks packets</a:t>
            </a:r>
          </a:p>
          <a:p>
            <a:r>
              <a:rPr lang="en-US" baseline="0" dirty="0" smtClean="0"/>
              <a:t>-Ease of formatting</a:t>
            </a:r>
          </a:p>
          <a:p>
            <a:r>
              <a:rPr lang="en-US" baseline="0" dirty="0" smtClean="0"/>
              <a:t>-Used globally throughout the system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UDP packets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tests we use </a:t>
            </a:r>
            <a:r>
              <a:rPr lang="en-US" b="1" baseline="0" dirty="0" smtClean="0"/>
              <a:t>TWO</a:t>
            </a:r>
            <a:r>
              <a:rPr lang="en-US" b="0" baseline="0" dirty="0" smtClean="0"/>
              <a:t> instances of </a:t>
            </a:r>
            <a:r>
              <a:rPr lang="en-US" b="0" baseline="0" dirty="0" err="1" smtClean="0"/>
              <a:t>DataChannel</a:t>
            </a:r>
            <a:endParaRPr lang="en-US" b="0" baseline="0" dirty="0" smtClean="0"/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sending+packing</a:t>
            </a:r>
            <a:r>
              <a:rPr lang="en-US" b="0" baseline="0" dirty="0" smtClean="0"/>
              <a:t> packets</a:t>
            </a:r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receiving+unpacking</a:t>
            </a:r>
            <a:r>
              <a:rPr lang="en-US" b="0" baseline="0" dirty="0" smtClean="0"/>
              <a:t>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</a:t>
            </a:r>
            <a:r>
              <a:rPr lang="en-US" baseline="0" dirty="0" smtClean="0"/>
              <a:t> on packet types and uses @ </a:t>
            </a:r>
            <a:r>
              <a:rPr lang="en-US" baseline="0" dirty="0" smtClean="0">
                <a:sym typeface="Wingdings" panose="05000000000000000000" pitchFamily="2" charset="2"/>
              </a:rPr>
              <a:t> https://github.com/SYSC-3010-F5/AVA-SH/blob/master/docs/Packet-Format.txt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Packet send with invalid opcode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Receiving </a:t>
            </a:r>
            <a:r>
              <a:rPr lang="en-US" baseline="0" dirty="0" err="1" smtClean="0">
                <a:sym typeface="Wingdings" panose="05000000000000000000" pitchFamily="2" charset="2"/>
              </a:rPr>
              <a:t>DataChannel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60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-Command</a:t>
            </a:r>
            <a:r>
              <a:rPr lang="en-US" baseline="0" dirty="0" smtClean="0"/>
              <a:t> packets contain two fields</a:t>
            </a:r>
          </a:p>
          <a:p>
            <a:r>
              <a:rPr lang="en-US" baseline="0" dirty="0" smtClean="0"/>
              <a:t>	-Command Key</a:t>
            </a:r>
          </a:p>
          <a:p>
            <a:r>
              <a:rPr lang="en-US" baseline="0" dirty="0" smtClean="0"/>
              <a:t>	-Extra Info</a:t>
            </a:r>
          </a:p>
          <a:p>
            <a:r>
              <a:rPr lang="en-US" baseline="0" dirty="0" smtClean="0"/>
              <a:t>-These fields change for each type of command we wish to send</a:t>
            </a:r>
          </a:p>
          <a:p>
            <a:r>
              <a:rPr lang="en-US" baseline="0" dirty="0" smtClean="0"/>
              <a:t>-The sender inputs the parameters, Command Key and Extra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35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50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we got so far, will be increased.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high degree of modularity in the system, this list will change. Wee keep an updated list on our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It describes all commands, parameters and expected outputs.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Empty info pack=</a:t>
            </a:r>
            <a:r>
              <a:rPr lang="en-US" baseline="0" dirty="0" err="1" smtClean="0"/>
              <a:t>succesfull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27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20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can be seen @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https://github.com/SYSC-3010-F5/AVA-SH/blob/master/docs/AVA-Command-Manifest.txt</a:t>
            </a:r>
          </a:p>
          <a:p>
            <a:endParaRPr lang="en-US" dirty="0" smtClean="0"/>
          </a:p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5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AVA-SH </a:t>
            </a:r>
            <a:br>
              <a:rPr lang="en-US" dirty="0"/>
            </a:br>
            <a:r>
              <a:rPr lang="en-US" dirty="0"/>
              <a:t>Test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“some info goes here”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“Handshake Test”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“Terminal”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14683"/>
              </p:ext>
            </p:extLst>
          </p:nvPr>
        </p:nvGraphicFramePr>
        <p:xfrm>
          <a:off x="2" y="3"/>
          <a:ext cx="12191998" cy="633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99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2089899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70535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6484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testUnpackBadPacket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Type: </a:t>
                      </a:r>
                      <a:r>
                        <a:rPr lang="en-US" sz="1400" dirty="0"/>
                        <a:t>0xAD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  <a:r>
                        <a:rPr lang="en-US" sz="1400" baseline="0" dirty="0"/>
                        <a:t> Exception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“new alarm”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“{hour: 7, minute: 00, name: </a:t>
                      </a:r>
                      <a:r>
                        <a:rPr lang="en-US" sz="1400" dirty="0" err="1"/>
                        <a:t>wake_up</a:t>
                      </a:r>
                      <a:r>
                        <a:rPr lang="en-US" sz="1400" dirty="0"/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7946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“toggle light”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“you’ve broken something”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“some info goes 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“Handshake Test”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“Terminal”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“l”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118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Sensor Stub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9" y="1835060"/>
            <a:ext cx="6484899" cy="403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162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testCoffeeEvent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Sends a command to make coffee at a specified time in the future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formatted text containing trigger time and command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parses the JSON and sets a </a:t>
            </a:r>
            <a:r>
              <a:rPr lang="en-US" sz="3000" dirty="0" err="1"/>
              <a:t>ServerEvent</a:t>
            </a:r>
            <a:r>
              <a:rPr lang="en-US" sz="3000" dirty="0"/>
              <a:t> at the trigger time</a:t>
            </a:r>
          </a:p>
          <a:p>
            <a:pPr lvl="1"/>
            <a:r>
              <a:rPr lang="en-US" sz="3000" dirty="0"/>
              <a:t>Once the trigger time is reached, turn on the coffee machine and begin polling the temperature sensor</a:t>
            </a:r>
          </a:p>
          <a:p>
            <a:pPr lvl="1"/>
            <a:r>
              <a:rPr lang="en-US" sz="3000" dirty="0"/>
              <a:t>Temperature sensor should return higher and higher temps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day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creates the </a:t>
            </a:r>
            <a:r>
              <a:rPr lang="en-US" sz="3000" dirty="0" err="1"/>
              <a:t>ServerEvent</a:t>
            </a:r>
            <a:r>
              <a:rPr lang="en-US" sz="3000" dirty="0"/>
              <a:t> 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at 7 AM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again at 7 AM the next 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600" dirty="0"/>
              <a:t>Description:</a:t>
            </a:r>
          </a:p>
          <a:p>
            <a:pPr lvl="1"/>
            <a:r>
              <a:rPr lang="en-US" sz="26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Wednesday and Friday</a:t>
            </a:r>
          </a:p>
          <a:p>
            <a:pPr lvl="1"/>
            <a:r>
              <a:rPr lang="en-US" sz="2600" dirty="0" err="1"/>
              <a:t>DataChannel</a:t>
            </a:r>
            <a:r>
              <a:rPr lang="en-US" sz="2600" dirty="0"/>
              <a:t> receives the packet and unpacks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creates the </a:t>
            </a:r>
            <a:r>
              <a:rPr lang="en-US" sz="2600" dirty="0" err="1"/>
              <a:t>ServerEvent</a:t>
            </a:r>
            <a:r>
              <a:rPr lang="en-US" sz="2600" dirty="0"/>
              <a:t> 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at 7 AM, Wednesday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again at 7 AM the next Friday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Embedded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09078"/>
              </p:ext>
            </p:extLst>
          </p:nvPr>
        </p:nvGraphicFramePr>
        <p:xfrm>
          <a:off x="1096962" y="1846262"/>
          <a:ext cx="10148676" cy="37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50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2054479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2040618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2805848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2671081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60018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testCoffeeEvent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85354"/>
              </p:ext>
            </p:extLst>
          </p:nvPr>
        </p:nvGraphicFramePr>
        <p:xfrm>
          <a:off x="524075" y="1889393"/>
          <a:ext cx="11204810" cy="43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13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76812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4834253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3355532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2778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“ping”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r>
                        <a:rPr lang="en-US" baseline="0" dirty="0" smtClean="0"/>
                        <a:t> info packet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testSchEvent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sch</a:t>
                      </a:r>
                      <a:r>
                        <a:rPr lang="en-US" i="0" baseline="0" dirty="0" smtClean="0"/>
                        <a:t> 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event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event</a:t>
                      </a:r>
                      <a:r>
                        <a:rPr lang="en-US" baseline="0" dirty="0" smtClean="0"/>
                        <a:t> triggering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testSet</a:t>
                      </a:r>
                      <a:r>
                        <a:rPr lang="en-US" baseline="0" dirty="0" err="1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“set timer”,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timer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timer</a:t>
                      </a:r>
                      <a:r>
                        <a:rPr lang="en-US" baseline="0" dirty="0" smtClean="0"/>
                        <a:t> sounding after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testNewAlarm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“new alarm”,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alarm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alarm </a:t>
                      </a:r>
                      <a:r>
                        <a:rPr lang="en-US" baseline="0" dirty="0" smtClean="0"/>
                        <a:t>sounding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“time”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r>
                        <a:rPr lang="en-US" baseline="0" dirty="0" smtClean="0"/>
                        <a:t> packet with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ip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 IP</a:t>
                      </a:r>
                      <a:r>
                        <a:rPr lang="en-US" baseline="0" dirty="0" smtClean="0"/>
                        <a:t> of module registered under &lt;STR&gt;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np-events”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non-periodic events (like timers)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79174"/>
              </p:ext>
            </p:extLst>
          </p:nvPr>
        </p:nvGraphicFramePr>
        <p:xfrm>
          <a:off x="136480" y="1866426"/>
          <a:ext cx="11590153" cy="442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944243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3520131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5354493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5305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“p-events”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periodic events (like alarms)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63892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testDelNp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“del np-event”,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non-periodic</a:t>
                      </a:r>
                      <a:r>
                        <a:rPr lang="en-US" baseline="0" dirty="0" smtClean="0"/>
                        <a:t> event with name &lt;STR&gt; removed from scheduling (will not trigger)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r>
                        <a:rPr lang="en-US" dirty="0" smtClean="0"/>
                        <a:t>10*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882636">
                <a:tc>
                  <a:txBody>
                    <a:bodyPr/>
                    <a:lstStyle/>
                    <a:p>
                      <a:r>
                        <a:rPr lang="en-US" dirty="0" smtClean="0"/>
                        <a:t>12*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</a:t>
                      </a:r>
                      <a:r>
                        <a:rPr lang="en-US" i="0" baseline="0" dirty="0" err="1" smtClean="0"/>
                        <a:t>pwm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seconds until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PWM starts, LED starts at minimum brightness, takes </a:t>
                      </a:r>
                      <a:r>
                        <a:rPr lang="en-US" i="1" baseline="0" dirty="0" smtClean="0"/>
                        <a:t>x</a:t>
                      </a:r>
                      <a:r>
                        <a:rPr lang="en-US" i="0" baseline="0" dirty="0" smtClean="0"/>
                        <a:t> seconds to reach maximum brightness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</a:t>
                      </a:r>
                      <a:r>
                        <a:rPr lang="en-US" baseline="0" dirty="0" err="1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on” </a:t>
                      </a:r>
                      <a:r>
                        <a:rPr lang="en-US" i="1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plays alarm tone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11654"/>
              </p:ext>
            </p:extLst>
          </p:nvPr>
        </p:nvGraphicFramePr>
        <p:xfrm>
          <a:off x="423080" y="1846263"/>
          <a:ext cx="10276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67511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2990615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4586125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1942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stops alarm tone from being played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</a:t>
                      </a:r>
                      <a:r>
                        <a:rPr lang="en-US" dirty="0" smtClean="0"/>
                        <a:t>Machine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16**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Machine turns </a:t>
                      </a:r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17***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info</a:t>
                      </a:r>
                      <a:r>
                        <a:rPr lang="en-US" i="0" baseline="0" dirty="0" smtClean="0"/>
                        <a:t>: “coffee ready”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</a:t>
                      </a:r>
                      <a:r>
                        <a:rPr lang="en-US" dirty="0" smtClean="0"/>
                        <a:t>notification </a:t>
                      </a:r>
                      <a:r>
                        <a:rPr lang="en-US" dirty="0" smtClean="0"/>
                        <a:t>on </a:t>
                      </a:r>
                      <a:r>
                        <a:rPr lang="en-US" dirty="0" smtClean="0"/>
                        <a:t>App / Dialog print on Terminal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390014"/>
            <a:ext cx="10058400" cy="1450757"/>
          </a:xfrm>
        </p:spPr>
        <p:txBody>
          <a:bodyPr/>
          <a:lstStyle/>
          <a:p>
            <a:r>
              <a:rPr lang="en-US" dirty="0"/>
              <a:t>Acceptance Testing &amp; Distributed System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000" dirty="0"/>
              <a:t>System Requirements:</a:t>
            </a:r>
          </a:p>
          <a:p>
            <a:pPr lvl="1"/>
            <a:r>
              <a:rPr lang="en-US" sz="3000" dirty="0"/>
              <a:t>Allow the user to schedule multiple system actions to occur at a certain time </a:t>
            </a:r>
          </a:p>
          <a:p>
            <a:pPr lvl="1"/>
            <a:r>
              <a:rPr lang="en-US" sz="3000" dirty="0"/>
              <a:t>Respond to user commands from both a mobile app and computer terminal in a timely manner</a:t>
            </a:r>
          </a:p>
          <a:p>
            <a:pPr lvl="1"/>
            <a:r>
              <a:rPr lang="en-US" sz="3000" dirty="0"/>
              <a:t>The system should be highly modular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 </a:t>
            </a: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41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/>
              <a:t>User selects “New Alarm” </a:t>
            </a:r>
            <a:r>
              <a:rPr lang="en-US" sz="3000" dirty="0" smtClean="0"/>
              <a:t>Button App-side</a:t>
            </a:r>
            <a:endParaRPr lang="en-US" sz="3000" dirty="0"/>
          </a:p>
          <a:p>
            <a:pPr lvl="1"/>
            <a:r>
              <a:rPr lang="en-US" sz="3000" dirty="0"/>
              <a:t>Command packet </a:t>
            </a:r>
            <a:r>
              <a:rPr lang="en-US" sz="3000" dirty="0" smtClean="0"/>
              <a:t>sent to </a:t>
            </a:r>
            <a:r>
              <a:rPr lang="en-US" sz="3000" dirty="0" smtClean="0"/>
              <a:t>the server </a:t>
            </a:r>
            <a:r>
              <a:rPr lang="en-US" sz="3000" dirty="0" smtClean="0"/>
              <a:t>with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00, name: </a:t>
            </a:r>
            <a:r>
              <a:rPr lang="en-US" sz="2400" dirty="0" err="1"/>
              <a:t>wake_up</a:t>
            </a:r>
            <a:r>
              <a:rPr lang="en-US" sz="2400" dirty="0"/>
              <a:t>}”</a:t>
            </a:r>
          </a:p>
          <a:p>
            <a:pPr lvl="1"/>
            <a:r>
              <a:rPr lang="en-US" sz="2800" dirty="0"/>
              <a:t>Server interprets the </a:t>
            </a:r>
            <a:r>
              <a:rPr lang="en-US" sz="2800" dirty="0" smtClean="0"/>
              <a:t>command and sets a “Server Event Timer”</a:t>
            </a:r>
          </a:p>
          <a:p>
            <a:pPr lvl="1"/>
            <a:r>
              <a:rPr lang="en-US" sz="2800" dirty="0" smtClean="0"/>
              <a:t>Event expires and a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“alarm on”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i="1" dirty="0" smtClean="0"/>
              <a:t>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blares</a:t>
            </a:r>
          </a:p>
          <a:p>
            <a:pPr lvl="1"/>
            <a:r>
              <a:rPr lang="en-US" sz="2800" dirty="0" smtClean="0"/>
              <a:t>Alarm can be silenced by any button on the RPi</a:t>
            </a:r>
            <a:endParaRPr lang="en-US" sz="28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Coffee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“Start Coffee” 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“coffee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Info: </a:t>
            </a:r>
            <a:r>
              <a:rPr lang="en-US" sz="2400" dirty="0" smtClean="0"/>
              <a:t>“”</a:t>
            </a:r>
          </a:p>
          <a:p>
            <a:pPr lvl="1"/>
            <a:r>
              <a:rPr lang="en-US" sz="3000" dirty="0" smtClean="0"/>
              <a:t>Server </a:t>
            </a:r>
            <a:r>
              <a:rPr lang="en-US" sz="3000" dirty="0"/>
              <a:t>interprets the command and </a:t>
            </a:r>
            <a:r>
              <a:rPr lang="en-US" sz="3000" dirty="0" smtClean="0"/>
              <a:t>sends a “Start” packet to the dedicated coffee based RPi</a:t>
            </a:r>
          </a:p>
          <a:p>
            <a:pPr lvl="1"/>
            <a:r>
              <a:rPr lang="en-US" sz="3000" dirty="0" smtClean="0"/>
              <a:t>Coffee is started and completed when the </a:t>
            </a:r>
            <a:r>
              <a:rPr lang="en-US" sz="3000" i="1" dirty="0" smtClean="0"/>
              <a:t>Scale </a:t>
            </a:r>
            <a:r>
              <a:rPr lang="en-US" sz="3000" dirty="0" smtClean="0"/>
              <a:t>prompts the RPi</a:t>
            </a:r>
            <a:endParaRPr lang="en-US" sz="30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wake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“Wake Alarm” </a:t>
            </a:r>
            <a:r>
              <a:rPr lang="en-US" sz="3000" dirty="0"/>
              <a:t>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“wake alarm”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</a:t>
            </a:r>
            <a:r>
              <a:rPr lang="en-US" sz="2400" dirty="0" smtClean="0"/>
              <a:t>, </a:t>
            </a:r>
            <a:r>
              <a:rPr lang="en-US" sz="2400" dirty="0" err="1" smtClean="0"/>
              <a:t>pwm</a:t>
            </a:r>
            <a:r>
              <a:rPr lang="en-US" sz="2400" dirty="0" smtClean="0"/>
              <a:t>: 60(seconds) </a:t>
            </a:r>
            <a:r>
              <a:rPr lang="en-US" sz="2400" dirty="0"/>
              <a:t>name: </a:t>
            </a:r>
            <a:r>
              <a:rPr lang="en-US" sz="2400" dirty="0" err="1" smtClean="0"/>
              <a:t>wake_alarm</a:t>
            </a:r>
            <a:r>
              <a:rPr lang="en-US" sz="2400" dirty="0" smtClean="0"/>
              <a:t>}”</a:t>
            </a:r>
            <a:endParaRPr lang="en-US" sz="2400" dirty="0"/>
          </a:p>
          <a:p>
            <a:pPr lvl="1"/>
            <a:r>
              <a:rPr lang="en-US" sz="2800" dirty="0" smtClean="0"/>
              <a:t>Server creates two “Scheduled Events”</a:t>
            </a:r>
          </a:p>
          <a:p>
            <a:pPr lvl="1"/>
            <a:r>
              <a:rPr lang="en-US" sz="2800" dirty="0" smtClean="0"/>
              <a:t>One to send the alarm RPi a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Command Key: </a:t>
            </a:r>
            <a:r>
              <a:rPr lang="en-US" sz="2400" dirty="0" smtClean="0"/>
              <a:t>“led </a:t>
            </a:r>
            <a:r>
              <a:rPr lang="en-US" sz="2400" dirty="0" err="1" smtClean="0"/>
              <a:t>pwm</a:t>
            </a:r>
            <a:r>
              <a:rPr lang="en-US" sz="2400" dirty="0" smtClean="0"/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</a:t>
            </a:r>
            <a:r>
              <a:rPr lang="en-US" sz="2400" i="1" dirty="0"/>
              <a:t>Info: </a:t>
            </a:r>
            <a:r>
              <a:rPr lang="en-US" sz="2400" dirty="0"/>
              <a:t>“{time: 60(seconds</a:t>
            </a:r>
            <a:r>
              <a:rPr lang="en-US" sz="2400" dirty="0" smtClean="0"/>
              <a:t>)}”</a:t>
            </a:r>
          </a:p>
          <a:p>
            <a:pPr lvl="1"/>
            <a:r>
              <a:rPr lang="en-US" sz="2800" dirty="0" smtClean="0"/>
              <a:t>The LED wake light starts to brighten</a:t>
            </a:r>
          </a:p>
          <a:p>
            <a:pPr lvl="1"/>
            <a:r>
              <a:rPr lang="en-US" sz="2800" dirty="0" smtClean="0"/>
              <a:t>Once fully lit another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“alarm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</a:t>
            </a:r>
            <a:r>
              <a:rPr lang="en-US" sz="2400" i="1" dirty="0" smtClean="0"/>
              <a:t>: 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</a:t>
            </a:r>
            <a:r>
              <a:rPr lang="en-US" sz="2800" dirty="0"/>
              <a:t>can be silenced by any button on the RPi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6615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Scheduled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Completion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</a:t>
                      </a:r>
                      <a:r>
                        <a:rPr lang="en-US" baseline="0" dirty="0"/>
                        <a:t> 21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</a:t>
                      </a:r>
                      <a:r>
                        <a:rPr lang="en-US" baseline="0" dirty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Protocol Finalized +</a:t>
                      </a:r>
                      <a:r>
                        <a:rPr lang="en-US" baseline="0" dirty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Server-Terminal</a:t>
                      </a:r>
                      <a:r>
                        <a:rPr lang="en-US" baseline="0" dirty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Scheduling Timed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 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March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Test with at least one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12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3347370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437858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0" y="495763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184007"/>
            <a:ext cx="7337356" cy="5927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10290" y="-1"/>
            <a:ext cx="6013939" cy="1770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513" y="621220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Interfaces</a:t>
            </a:r>
          </a:p>
          <a:p>
            <a:endParaRPr lang="en-US" dirty="0"/>
          </a:p>
          <a:p>
            <a:r>
              <a:rPr lang="en-US" dirty="0"/>
              <a:t>Voice Interface</a:t>
            </a:r>
          </a:p>
          <a:p>
            <a:r>
              <a:rPr lang="en-US" dirty="0"/>
              <a:t>Terminal on RPi</a:t>
            </a:r>
          </a:p>
          <a:p>
            <a:r>
              <a:rPr lang="en-US" dirty="0"/>
              <a:t>Android App</a:t>
            </a:r>
          </a:p>
        </p:txBody>
      </p:sp>
      <p:sp>
        <p:nvSpPr>
          <p:cNvPr id="9" name="Oval 8"/>
          <p:cNvSpPr/>
          <p:nvPr/>
        </p:nvSpPr>
        <p:spPr>
          <a:xfrm>
            <a:off x="4243358" y="3859823"/>
            <a:ext cx="8147802" cy="1562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3748" y="4059381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  <a:p>
            <a:endParaRPr lang="en-US" dirty="0"/>
          </a:p>
          <a:p>
            <a:r>
              <a:rPr lang="en-US" dirty="0"/>
              <a:t>Smart Coffee Machine</a:t>
            </a:r>
          </a:p>
          <a:p>
            <a:r>
              <a:rPr lang="en-US" dirty="0"/>
              <a:t>Smart TV/Sound-System</a:t>
            </a:r>
          </a:p>
          <a:p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3102" y="1616495"/>
            <a:ext cx="3074640" cy="26464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3902" y="259205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AVA Server</a:t>
            </a:r>
          </a:p>
        </p:txBody>
      </p:sp>
    </p:spTree>
    <p:extLst>
      <p:ext uri="{BB962C8B-B14F-4D97-AF65-F5344CB8AC3E}">
        <p14:creationId xmlns:p14="http://schemas.microsoft.com/office/powerpoint/2010/main" val="41196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9" grpId="0" animBg="1"/>
      <p:bldP spid="10" grpId="0"/>
      <p:bldP spid="11" grpId="0" animBg="1"/>
      <p:bldP spid="11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General Utility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7280" y="1743704"/>
            <a:ext cx="4353636" cy="8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DataChannel.java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b="1"/>
          <a:stretch/>
        </p:blipFill>
        <p:spPr>
          <a:xfrm>
            <a:off x="1256106" y="2596017"/>
            <a:ext cx="8389620" cy="36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testUnpackBadPacket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non-valid packet with </a:t>
            </a:r>
            <a:endParaRPr lang="en-US" sz="3000" i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i="1" dirty="0"/>
              <a:t>Type: </a:t>
            </a:r>
            <a:r>
              <a:rPr lang="en-US" sz="2600" dirty="0"/>
              <a:t>0xAD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detects the invalid opcode during packet unpacking</a:t>
            </a:r>
          </a:p>
          <a:p>
            <a:pPr lvl="1"/>
            <a:r>
              <a:rPr lang="en-US" sz="3000" dirty="0"/>
              <a:t>Results in a thrown </a:t>
            </a:r>
            <a:r>
              <a:rPr lang="en-US" sz="3000" dirty="0" err="1"/>
              <a:t>NetworkException</a:t>
            </a: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38758"/>
            <a:ext cx="8221300" cy="1630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“{hour: 7, minute: 00, name: </a:t>
            </a:r>
            <a:r>
              <a:rPr lang="en-US" sz="2600" dirty="0" err="1"/>
              <a:t>wake_up</a:t>
            </a:r>
            <a:r>
              <a:rPr lang="en-US" sz="2600" dirty="0"/>
              <a:t>}”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“toggle light”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“you’ve broken something”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4580</TotalTime>
  <Words>2078</Words>
  <Application>Microsoft Office PowerPoint</Application>
  <PresentationFormat>Widescreen</PresentationFormat>
  <Paragraphs>451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AVA-SH  Test Review</vt:lpstr>
      <vt:lpstr>PowerPoint Presentation</vt:lpstr>
      <vt:lpstr>PowerPoint Presentation</vt:lpstr>
      <vt:lpstr>Unit Testing: General Utility Class</vt:lpstr>
      <vt:lpstr>testUnpackBadPacket</vt:lpstr>
      <vt:lpstr>testUnpackCommand1</vt:lpstr>
      <vt:lpstr>testUnpackCommand2</vt:lpstr>
      <vt:lpstr>testUnpackError1</vt:lpstr>
      <vt:lpstr>testUnpackError2</vt:lpstr>
      <vt:lpstr>testUnpackInfo1</vt:lpstr>
      <vt:lpstr>testUnpackInfo2</vt:lpstr>
      <vt:lpstr>testHandshake1</vt:lpstr>
      <vt:lpstr>testHandshake2</vt:lpstr>
      <vt:lpstr>PowerPoint Presentation</vt:lpstr>
      <vt:lpstr>Temperature Sensor Stub </vt:lpstr>
      <vt:lpstr>testCoffeeEvent</vt:lpstr>
      <vt:lpstr>testPeriodicCoffee1</vt:lpstr>
      <vt:lpstr>testPeriodicCoffee2</vt:lpstr>
      <vt:lpstr>Unit Testing: Embedded Unit Test</vt:lpstr>
      <vt:lpstr>Unit Testing: Distributed System Unit Test</vt:lpstr>
      <vt:lpstr>Unit Testing: Distributed System Unit Test</vt:lpstr>
      <vt:lpstr>Unit Testing: Distributed System Unit Test</vt:lpstr>
      <vt:lpstr>Acceptance Testing &amp; Distributed System Scenarios</vt:lpstr>
      <vt:lpstr>Setting an alarm</vt:lpstr>
      <vt:lpstr>Start Coffee Maker</vt:lpstr>
      <vt:lpstr>Create a wake alarm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Henri;Nataniel;Jason;Sarah</dc:creator>
  <cp:lastModifiedBy>Nathaniel Charlebois</cp:lastModifiedBy>
  <cp:revision>370</cp:revision>
  <dcterms:created xsi:type="dcterms:W3CDTF">2015-11-23T22:07:34Z</dcterms:created>
  <dcterms:modified xsi:type="dcterms:W3CDTF">2017-03-12T21:45:47Z</dcterms:modified>
</cp:coreProperties>
</file>