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8257A"/>
    <a:srgbClr val="BFBFBF"/>
    <a:srgbClr val="00C9DE"/>
    <a:srgbClr val="008BBC"/>
    <a:srgbClr val="009BD2"/>
    <a:srgbClr val="FF8F6A"/>
    <a:srgbClr val="ED6B46"/>
    <a:srgbClr val="D35231"/>
    <a:srgbClr val="C64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0C4F-2F0D-4AFA-886A-BD177DB23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065448-8FCC-4B61-93FF-77B92DFC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0876C-E8AF-4E82-8CE3-B5DFD8AF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D79E6-271E-45A1-959D-19BA6857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D625-740B-4468-B97E-0B3723D7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5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6FCB-AD8A-4BE0-A0EC-E499B44A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4EF2E-5059-4B48-8049-3118543A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92CB4-4597-4B8D-9D59-08AE2F05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D7E62-F502-4150-B264-00563836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4A63D-FFDC-4D81-BBBF-470F42A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9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4F0D46-AEFE-4A15-A995-CA19A2D3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3ACF0-D5B3-4A91-AD7D-0D2537F3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E33BC-087E-4C82-871C-3CB318BD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5582-CA97-46E0-9DE6-39E87D67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91831-DFE5-46CC-A239-36CAE46C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3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079A9-A24F-4C50-A614-B69A4273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A4B11-D0DF-4521-934E-ACFB96DC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E48AA-6E63-46C9-898B-687E381C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13B72-36B5-413B-8054-9DBD4E20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5C4EB-B121-4E02-ABB2-D59BE8D1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26320-25F7-4342-9DAD-98F528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E8D75-F5A8-45A0-AD32-6E7E64BF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43CAA-899C-4B54-BF2B-8EAE9FDE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167BF-0C2E-49EC-A8C9-AD898B76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9D09E-8559-4A79-AD56-1669DB5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2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80F9A-6C3E-4B52-9D8A-C4DA71A2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AE84-C989-4C4F-BF84-1E6917CF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D7950-7302-4ACE-993C-DFD21193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7EF9E-0A52-41A4-9D94-E39573B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8D700-2642-4CF4-A630-9E5A17EC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EF461-2020-413B-AB7E-84C013B5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19E9-165A-45DF-A628-9930142D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814ED-6D98-47B8-BF6F-CD15162C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12CCC-8521-48ED-96F3-A023A562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DEC7D-FEBF-4851-9092-4A3DC7AD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76657-8A55-4E3A-85B0-BDBD782C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614E3-FD72-4E48-B6CC-97581FBE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B128A0-5026-44D8-B4D7-25C1AD4A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ECE0D-46BE-4064-B540-8A03CB08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8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68D80-2104-408B-9F17-6B14899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747B8D-F947-4C95-80C1-D0D31D90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063CEB-D786-485C-B7D1-4427751B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2705E-4654-41A1-BB19-7E837AD5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94F95-38E4-4A33-A686-7727591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FF805-9C21-4157-9510-02BE352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8FA3D-2BC1-4CF2-9313-211CD04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F7D09-8409-4D86-8DF6-561F3434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3A79C-3259-4459-A8A0-890D9333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5096-0008-4322-8F96-FB12833C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039A4-1508-4EB3-A185-59118C38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F6589-3642-4ED2-8E45-AAF2BD5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97B93-7D38-468E-8990-B3655B6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4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46BE-54F5-4C30-B67D-6C5371B3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01926-C07F-43C0-AA91-FC06293C8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1D4D7-0C24-4C5B-8DB3-3635D59C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E76AC-6D1E-4DBF-A8DA-1A8D2BDD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C0DF8-F330-4A0D-AA03-5BDDE16C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8897-20CA-41C4-81BF-AE4F9088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C4450-2224-4986-90B7-B37D2D5F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F0035-D478-4108-B14E-B5AF4D6A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BE0A0-5B18-4FB2-BE6F-9753A76E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73A1-BB5C-4154-A87C-40DDEC9302AC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7B17-ABD8-45EE-B902-34132F11C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D5DE7-4704-4CA4-8A4B-7500F4D0A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8817-F4EC-4498-B148-58A2982A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7B70C1-B83C-49D0-B17D-A0BB3D777E8E}"/>
              </a:ext>
            </a:extLst>
          </p:cNvPr>
          <p:cNvGrpSpPr/>
          <p:nvPr/>
        </p:nvGrpSpPr>
        <p:grpSpPr>
          <a:xfrm>
            <a:off x="5269800" y="2691000"/>
            <a:ext cx="1652400" cy="1476000"/>
            <a:chOff x="2314136" y="3883237"/>
            <a:chExt cx="1652400" cy="1476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15953F8-E20F-4464-9F48-7ED408C1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不完整圆 8">
              <a:extLst>
                <a:ext uri="{FF2B5EF4-FFF2-40B4-BE49-F238E27FC236}">
                  <a16:creationId xmlns:a16="http://schemas.microsoft.com/office/drawing/2014/main" id="{86F6F353-5C62-448F-8AD6-8AD98F9AA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不完整圆 9">
              <a:extLst>
                <a:ext uri="{FF2B5EF4-FFF2-40B4-BE49-F238E27FC236}">
                  <a16:creationId xmlns:a16="http://schemas.microsoft.com/office/drawing/2014/main" id="{7973414D-45AA-4DA1-86DE-F909DC86B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80C619C-63F0-4B9D-AE4E-72886B96CA8B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0C306DA-6866-4695-9949-41D9418067B8}"/>
              </a:ext>
            </a:extLst>
          </p:cNvPr>
          <p:cNvSpPr txBox="1"/>
          <p:nvPr/>
        </p:nvSpPr>
        <p:spPr>
          <a:xfrm>
            <a:off x="5125221" y="634453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F12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BIOS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29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7B70C1-B83C-49D0-B17D-A0BB3D777E8E}"/>
              </a:ext>
            </a:extLst>
          </p:cNvPr>
          <p:cNvGrpSpPr/>
          <p:nvPr/>
        </p:nvGrpSpPr>
        <p:grpSpPr>
          <a:xfrm>
            <a:off x="5269800" y="2691000"/>
            <a:ext cx="1652400" cy="1476000"/>
            <a:chOff x="2314136" y="3883237"/>
            <a:chExt cx="1652400" cy="1476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15953F8-E20F-4464-9F48-7ED408C1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不完整圆 8">
              <a:extLst>
                <a:ext uri="{FF2B5EF4-FFF2-40B4-BE49-F238E27FC236}">
                  <a16:creationId xmlns:a16="http://schemas.microsoft.com/office/drawing/2014/main" id="{86F6F353-5C62-448F-8AD6-8AD98F9AA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不完整圆 9">
              <a:extLst>
                <a:ext uri="{FF2B5EF4-FFF2-40B4-BE49-F238E27FC236}">
                  <a16:creationId xmlns:a16="http://schemas.microsoft.com/office/drawing/2014/main" id="{7973414D-45AA-4DA1-86DE-F909DC86B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80C619C-63F0-4B9D-AE4E-72886B96CA8B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0C306DA-6866-4695-9949-41D9418067B8}"/>
              </a:ext>
            </a:extLst>
          </p:cNvPr>
          <p:cNvSpPr txBox="1"/>
          <p:nvPr/>
        </p:nvSpPr>
        <p:spPr>
          <a:xfrm>
            <a:off x="5125221" y="634453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F12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BIOS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84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5244A8-93D0-4C41-A8DE-BE5D99F2AA2A}"/>
              </a:ext>
            </a:extLst>
          </p:cNvPr>
          <p:cNvGrpSpPr/>
          <p:nvPr/>
        </p:nvGrpSpPr>
        <p:grpSpPr>
          <a:xfrm>
            <a:off x="5219876" y="1615235"/>
            <a:ext cx="1652400" cy="1476000"/>
            <a:chOff x="2314136" y="3883237"/>
            <a:chExt cx="1652400" cy="14760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72702E5-3A80-428C-BFB1-328894FB3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不完整圆 3">
              <a:extLst>
                <a:ext uri="{FF2B5EF4-FFF2-40B4-BE49-F238E27FC236}">
                  <a16:creationId xmlns:a16="http://schemas.microsoft.com/office/drawing/2014/main" id="{0C62DB7F-9B84-4F4E-9B23-A6FC10E55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4D5B8722-DE89-4F17-968F-3F576CB4C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D85BC22-E612-4E59-91A4-7EA6E8D10AD6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E1C47A-25D1-4568-9CA5-241C399601CF}"/>
              </a:ext>
            </a:extLst>
          </p:cNvPr>
          <p:cNvSpPr txBox="1"/>
          <p:nvPr/>
        </p:nvSpPr>
        <p:spPr>
          <a:xfrm>
            <a:off x="6046076" y="4999065"/>
            <a:ext cx="99849" cy="10124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kern="3000" spc="-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..................................................</a:t>
            </a:r>
            <a:endParaRPr lang="zh-CN" altLang="en-US" kern="3000" spc="-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animMotion origin="layout" path="M 0 -2.59259E-6 C 0.01289 -2.59259E-6 0.02344 0.01875 0.02344 0.04213 C 0.02344 0.06574 0.01289 0.08519 0 0.08519 C -0.01289 0.08519 -0.02331 0.06574 -0.02331 0.04213 C -0.02331 0.01875 -0.01289 -2.59259E-6 0 -2.59259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73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62B7F8-2277-46A3-B4CF-4780D0977333}"/>
              </a:ext>
            </a:extLst>
          </p:cNvPr>
          <p:cNvGrpSpPr/>
          <p:nvPr/>
        </p:nvGrpSpPr>
        <p:grpSpPr>
          <a:xfrm>
            <a:off x="4009046" y="1966886"/>
            <a:ext cx="3989710" cy="1152000"/>
            <a:chOff x="4009046" y="1966886"/>
            <a:chExt cx="3989710" cy="1152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03A7B74-4DB8-4699-A52C-BD5EC9B388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9046" y="1966886"/>
              <a:ext cx="1165825" cy="1152000"/>
              <a:chOff x="5638800" y="2081048"/>
              <a:chExt cx="1886606" cy="1864234"/>
            </a:xfrm>
            <a:gradFill>
              <a:gsLst>
                <a:gs pos="100000">
                  <a:srgbClr val="00B0F0"/>
                </a:gs>
                <a:gs pos="0">
                  <a:srgbClr val="00C9DE"/>
                </a:gs>
              </a:gsLst>
              <a:lin ang="2700000" scaled="1"/>
            </a:gradFill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0D08A9F-B234-46A6-90D7-7EB3AFC1CF01}"/>
                  </a:ext>
                </a:extLst>
              </p:cNvPr>
              <p:cNvSpPr/>
              <p:nvPr/>
            </p:nvSpPr>
            <p:spPr>
              <a:xfrm>
                <a:off x="5638800" y="2081048"/>
                <a:ext cx="914400" cy="914400"/>
              </a:xfrm>
              <a:prstGeom prst="roundRect">
                <a:avLst>
                  <a:gd name="adj" fmla="val 287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8D82050-5A71-4461-8727-A214B4CED512}"/>
                  </a:ext>
                </a:extLst>
              </p:cNvPr>
              <p:cNvSpPr/>
              <p:nvPr/>
            </p:nvSpPr>
            <p:spPr>
              <a:xfrm>
                <a:off x="6611006" y="2081048"/>
                <a:ext cx="914400" cy="914400"/>
              </a:xfrm>
              <a:prstGeom prst="roundRect">
                <a:avLst>
                  <a:gd name="adj" fmla="val 40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29ECB28-5478-49D7-B5E7-5B4794CDD231}"/>
                  </a:ext>
                </a:extLst>
              </p:cNvPr>
              <p:cNvSpPr/>
              <p:nvPr/>
            </p:nvSpPr>
            <p:spPr>
              <a:xfrm>
                <a:off x="5638800" y="3030882"/>
                <a:ext cx="914400" cy="914400"/>
              </a:xfrm>
              <a:prstGeom prst="roundRect">
                <a:avLst>
                  <a:gd name="adj" fmla="val 287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F0E2C8F-CDF4-4030-B125-284ED00F7591}"/>
                  </a:ext>
                </a:extLst>
              </p:cNvPr>
              <p:cNvSpPr/>
              <p:nvPr/>
            </p:nvSpPr>
            <p:spPr>
              <a:xfrm>
                <a:off x="6611006" y="3030882"/>
                <a:ext cx="914400" cy="914400"/>
              </a:xfrm>
              <a:prstGeom prst="roundRect">
                <a:avLst>
                  <a:gd name="adj" fmla="val 40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B714023-4AC4-44F6-B0F6-9058E4C74F0D}"/>
                </a:ext>
              </a:extLst>
            </p:cNvPr>
            <p:cNvSpPr txBox="1"/>
            <p:nvPr/>
          </p:nvSpPr>
          <p:spPr>
            <a:xfrm>
              <a:off x="5383938" y="2268225"/>
              <a:ext cx="2614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100000">
                        <a:srgbClr val="00B0F0"/>
                      </a:gs>
                      <a:gs pos="0">
                        <a:srgbClr val="00C9DE"/>
                      </a:gs>
                    </a:gsLst>
                    <a:lin ang="2700000" scaled="1"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Windows12</a:t>
              </a:r>
              <a:endParaRPr lang="zh-CN" altLang="en-US" sz="3200" b="1" dirty="0">
                <a:gradFill>
                  <a:gsLst>
                    <a:gs pos="100000">
                      <a:srgbClr val="00B0F0"/>
                    </a:gs>
                    <a:gs pos="0">
                      <a:srgbClr val="00C9DE"/>
                    </a:gs>
                  </a:gsLst>
                  <a:lin ang="270000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5369076" y="4526141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41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B6107A-12FC-45AD-A0D7-88290704D561}"/>
              </a:ext>
            </a:extLst>
          </p:cNvPr>
          <p:cNvSpPr txBox="1"/>
          <p:nvPr/>
        </p:nvSpPr>
        <p:spPr>
          <a:xfrm>
            <a:off x="4362192" y="508286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安装程序正在启动</a:t>
            </a:r>
          </a:p>
        </p:txBody>
      </p:sp>
    </p:spTree>
    <p:extLst>
      <p:ext uri="{BB962C8B-B14F-4D97-AF65-F5344CB8AC3E}">
        <p14:creationId xmlns:p14="http://schemas.microsoft.com/office/powerpoint/2010/main" val="3805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输入密钥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276033-6692-4635-B1AB-9AABBD3D64C2}"/>
              </a:ext>
            </a:extLst>
          </p:cNvPr>
          <p:cNvSpPr txBox="1"/>
          <p:nvPr/>
        </p:nvSpPr>
        <p:spPr>
          <a:xfrm>
            <a:off x="2684164" y="2591497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Hmm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，我们并没有设置密钥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4" y="3194313"/>
            <a:ext cx="3411836" cy="307777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27FA6A-CFC3-4DBE-9725-4C29662ABF1D}"/>
              </a:ext>
            </a:extLst>
          </p:cNvPr>
          <p:cNvSpPr txBox="1"/>
          <p:nvPr/>
        </p:nvSpPr>
        <p:spPr>
          <a:xfrm>
            <a:off x="2454683" y="51420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u="sng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没有密钥</a:t>
            </a:r>
          </a:p>
        </p:txBody>
      </p:sp>
    </p:spTree>
    <p:extLst>
      <p:ext uri="{BB962C8B-B14F-4D97-AF65-F5344CB8AC3E}">
        <p14:creationId xmlns:p14="http://schemas.microsoft.com/office/powerpoint/2010/main" val="368854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使用什么类型安装？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4" y="2597797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保留文件，但需要较长时间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AFBF03-42F0-4DDB-B003-04AA311965D4}"/>
              </a:ext>
            </a:extLst>
          </p:cNvPr>
          <p:cNvSpPr/>
          <p:nvPr/>
        </p:nvSpPr>
        <p:spPr>
          <a:xfrm>
            <a:off x="2684164" y="3429000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覆盖安装，需要清除所有资料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A4DB0D-C0CF-466F-A1B7-CF9264B9A563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C16561-24E6-4937-A96B-B448C76A8666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使用什么类型安装？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4" y="2597797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保留文件，但需要较长时间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AFBF03-42F0-4DDB-B003-04AA311965D4}"/>
              </a:ext>
            </a:extLst>
          </p:cNvPr>
          <p:cNvSpPr/>
          <p:nvPr/>
        </p:nvSpPr>
        <p:spPr>
          <a:xfrm>
            <a:off x="2684164" y="3429000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覆盖安装，需要清除所有资料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183C96-E87E-40D5-A019-BB47FCDF8BEC}"/>
              </a:ext>
            </a:extLst>
          </p:cNvPr>
          <p:cNvSpPr/>
          <p:nvPr/>
        </p:nvSpPr>
        <p:spPr>
          <a:xfrm>
            <a:off x="3890924" y="2370592"/>
            <a:ext cx="3804104" cy="21168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E0EE6B-B650-4BB2-BC95-53F27D5E7634}"/>
              </a:ext>
            </a:extLst>
          </p:cNvPr>
          <p:cNvSpPr txBox="1"/>
          <p:nvPr/>
        </p:nvSpPr>
        <p:spPr>
          <a:xfrm>
            <a:off x="3982454" y="24736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3EEC2F9-2D8A-4E06-B212-20900EF4222F}"/>
              </a:ext>
            </a:extLst>
          </p:cNvPr>
          <p:cNvSpPr/>
          <p:nvPr/>
        </p:nvSpPr>
        <p:spPr>
          <a:xfrm>
            <a:off x="4254323" y="2866579"/>
            <a:ext cx="914400" cy="914400"/>
          </a:xfrm>
          <a:prstGeom prst="ellipse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99D7ECF-13D8-4DC4-8F70-1F03F56FD406}"/>
              </a:ext>
            </a:extLst>
          </p:cNvPr>
          <p:cNvCxnSpPr/>
          <p:nvPr/>
        </p:nvCxnSpPr>
        <p:spPr>
          <a:xfrm>
            <a:off x="4533044" y="3127813"/>
            <a:ext cx="356957" cy="391931"/>
          </a:xfrm>
          <a:prstGeom prst="line">
            <a:avLst/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1098B17-5F0B-435E-A74B-03B05A1E3FCF}"/>
              </a:ext>
            </a:extLst>
          </p:cNvPr>
          <p:cNvCxnSpPr>
            <a:cxnSpLocks/>
          </p:cNvCxnSpPr>
          <p:nvPr/>
        </p:nvCxnSpPr>
        <p:spPr>
          <a:xfrm rot="5400000">
            <a:off x="4533043" y="3127812"/>
            <a:ext cx="356957" cy="391931"/>
          </a:xfrm>
          <a:prstGeom prst="line">
            <a:avLst/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AD454B0-3B6C-4852-8D07-DEA3EA55A527}"/>
              </a:ext>
            </a:extLst>
          </p:cNvPr>
          <p:cNvSpPr txBox="1"/>
          <p:nvPr/>
        </p:nvSpPr>
        <p:spPr>
          <a:xfrm>
            <a:off x="5238978" y="30291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磁盘里没有文件！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A460B5-9014-44C3-9767-DFC09376243B}"/>
              </a:ext>
            </a:extLst>
          </p:cNvPr>
          <p:cNvSpPr/>
          <p:nvPr/>
        </p:nvSpPr>
        <p:spPr>
          <a:xfrm>
            <a:off x="6457950" y="3858650"/>
            <a:ext cx="901202" cy="400110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关闭</a:t>
            </a:r>
            <a:endParaRPr lang="zh-CN" altLang="en-US" sz="12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43768B-BEB5-49FC-9B6B-3FD24F70EB98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54133F-ECEE-4D2B-9DD1-6E060D1AD72B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1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使用什么类型安装？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4" y="2597797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保留文件，但需要较长时间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AFBF03-42F0-4DDB-B003-04AA311965D4}"/>
              </a:ext>
            </a:extLst>
          </p:cNvPr>
          <p:cNvSpPr/>
          <p:nvPr/>
        </p:nvSpPr>
        <p:spPr>
          <a:xfrm>
            <a:off x="2684164" y="3429000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覆盖安装，需要清除所有资料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62978A-3C51-49D3-99F0-55843E065A6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E33A69-E81D-403F-A58B-59691C3FD9AA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5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3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使用什么类型安装？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4" y="2597797"/>
            <a:ext cx="3411836" cy="646331"/>
          </a:xfrm>
          <a:prstGeom prst="roundRect">
            <a:avLst/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保留文件，但需要较长时间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AFBF03-42F0-4DDB-B003-04AA311965D4}"/>
              </a:ext>
            </a:extLst>
          </p:cNvPr>
          <p:cNvSpPr/>
          <p:nvPr/>
        </p:nvSpPr>
        <p:spPr>
          <a:xfrm>
            <a:off x="2684164" y="3429000"/>
            <a:ext cx="3411836" cy="646331"/>
          </a:xfrm>
          <a:prstGeom prst="roundRect">
            <a:avLst/>
          </a:prstGeom>
          <a:gradFill>
            <a:gsLst>
              <a:gs pos="0">
                <a:srgbClr val="00B0F0">
                  <a:alpha val="50000"/>
                </a:srgbClr>
              </a:gs>
              <a:gs pos="100000">
                <a:srgbClr val="00C9DE">
                  <a:alpha val="50000"/>
                </a:srgbClr>
              </a:gs>
            </a:gsLst>
            <a:lin ang="16200000" scaled="1"/>
          </a:gradFill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覆盖安装，需要清除所有资料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44E23-D472-4A9C-93CA-6E8C4142D513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ADB9B60-0044-4D0C-8EBB-27AF448E9E91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B4070D7-7A4F-4966-8B45-CBF83FCD15A3}"/>
              </a:ext>
            </a:extLst>
          </p:cNvPr>
          <p:cNvSpPr/>
          <p:nvPr/>
        </p:nvSpPr>
        <p:spPr>
          <a:xfrm>
            <a:off x="1629635" y="6347685"/>
            <a:ext cx="106958" cy="239116"/>
          </a:xfrm>
          <a:prstGeom prst="roundRect">
            <a:avLst>
              <a:gd name="adj" fmla="val 2190"/>
            </a:avLst>
          </a:prstGeom>
          <a:solidFill>
            <a:srgbClr val="00B05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22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安装在哪个盘符？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3" y="2597796"/>
            <a:ext cx="6642717" cy="1622511"/>
          </a:xfrm>
          <a:prstGeom prst="roundRect">
            <a:avLst>
              <a:gd name="adj" fmla="val 12332"/>
            </a:avLst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5481D1-83A7-479B-B769-9730028FEFB8}"/>
              </a:ext>
            </a:extLst>
          </p:cNvPr>
          <p:cNvGrpSpPr>
            <a:grpSpLocks noChangeAspect="1"/>
          </p:cNvGrpSpPr>
          <p:nvPr/>
        </p:nvGrpSpPr>
        <p:grpSpPr>
          <a:xfrm>
            <a:off x="2982622" y="3067051"/>
            <a:ext cx="3022899" cy="684000"/>
            <a:chOff x="3127840" y="2832162"/>
            <a:chExt cx="3778337" cy="85493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5355AC-2D07-4CFB-88CF-7802B7D12168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708B76B-B3F9-492A-9745-9BB1C79AD3B8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62871F-2799-48C9-BF5A-208C2678C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C8292-09D7-4DED-A2C0-96C21A9FA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40" y="3174630"/>
              <a:ext cx="323591" cy="324000"/>
              <a:chOff x="8052735" y="1391302"/>
              <a:chExt cx="1871663" cy="1874044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E315789-9663-4E4B-B410-C984CD75191A}"/>
                  </a:ext>
                </a:extLst>
              </p:cNvPr>
              <p:cNvSpPr/>
              <p:nvPr/>
            </p:nvSpPr>
            <p:spPr>
              <a:xfrm>
                <a:off x="8052735" y="1391302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8CCDDFB-B425-4036-A3F3-50B7D151A0FA}"/>
                  </a:ext>
                </a:extLst>
              </p:cNvPr>
              <p:cNvSpPr/>
              <p:nvPr/>
            </p:nvSpPr>
            <p:spPr>
              <a:xfrm>
                <a:off x="9009998" y="1391302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ABE3367-0342-4984-A61F-AB2DA95E0623}"/>
                  </a:ext>
                </a:extLst>
              </p:cNvPr>
              <p:cNvSpPr/>
              <p:nvPr/>
            </p:nvSpPr>
            <p:spPr>
              <a:xfrm>
                <a:off x="8052735" y="2350946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0BD2758-555F-48B2-85F7-475DB9AA2912}"/>
                  </a:ext>
                </a:extLst>
              </p:cNvPr>
              <p:cNvSpPr/>
              <p:nvPr/>
            </p:nvSpPr>
            <p:spPr>
              <a:xfrm>
                <a:off x="9009998" y="2350946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1982A3-2434-4545-BC00-576EEF0B4A94}"/>
                </a:ext>
              </a:extLst>
            </p:cNvPr>
            <p:cNvSpPr txBox="1"/>
            <p:nvPr/>
          </p:nvSpPr>
          <p:spPr>
            <a:xfrm>
              <a:off x="4039137" y="2832162"/>
              <a:ext cx="2328587" cy="577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C:</a:t>
              </a:r>
            </a:p>
            <a:p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已用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3MB</a:t>
              </a:r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，剩余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99.9GB</a:t>
              </a:r>
              <a:endParaRPr lang="zh-CN" altLang="en-US" sz="12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35C7D6E-2802-441B-8D8B-DD99B3B097DF}"/>
                </a:ext>
              </a:extLst>
            </p:cNvPr>
            <p:cNvSpPr/>
            <p:nvPr/>
          </p:nvSpPr>
          <p:spPr>
            <a:xfrm>
              <a:off x="4156346" y="3501602"/>
              <a:ext cx="2749831" cy="148891"/>
            </a:xfrm>
            <a:prstGeom prst="roundRect">
              <a:avLst>
                <a:gd name="adj" fmla="val 707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2C6B23-FB99-42D4-BFF6-0ECA06318459}"/>
              </a:ext>
            </a:extLst>
          </p:cNvPr>
          <p:cNvGrpSpPr>
            <a:grpSpLocks noChangeAspect="1"/>
          </p:cNvGrpSpPr>
          <p:nvPr/>
        </p:nvGrpSpPr>
        <p:grpSpPr>
          <a:xfrm>
            <a:off x="6131268" y="3035688"/>
            <a:ext cx="2974358" cy="684000"/>
            <a:chOff x="3188512" y="2832162"/>
            <a:chExt cx="3717665" cy="85493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FEE14D3-E078-40C1-A493-EC79F7BA8726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34AFB678-432D-49A9-9E5B-C9D0EA9CA195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F45BC6E-304B-4E33-8B99-68AB6BCF6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A762036-E007-442F-AFB8-5A93FFE646E5}"/>
                </a:ext>
              </a:extLst>
            </p:cNvPr>
            <p:cNvSpPr txBox="1"/>
            <p:nvPr/>
          </p:nvSpPr>
          <p:spPr>
            <a:xfrm>
              <a:off x="4039137" y="2832162"/>
              <a:ext cx="2302539" cy="577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D:</a:t>
              </a:r>
            </a:p>
            <a:p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已用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1MB</a:t>
              </a:r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，剩余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0.99TB</a:t>
              </a:r>
              <a:endParaRPr lang="zh-CN" altLang="en-US" sz="12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6E61520-EA7B-4F79-AAF8-731AB852619A}"/>
                </a:ext>
              </a:extLst>
            </p:cNvPr>
            <p:cNvSpPr/>
            <p:nvPr/>
          </p:nvSpPr>
          <p:spPr>
            <a:xfrm>
              <a:off x="4156346" y="3501602"/>
              <a:ext cx="2749831" cy="148891"/>
            </a:xfrm>
            <a:prstGeom prst="roundRect">
              <a:avLst>
                <a:gd name="adj" fmla="val 707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90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安装在哪个盘符？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64A17-73AD-4855-87DD-7E12B7F3DFCE}"/>
              </a:ext>
            </a:extLst>
          </p:cNvPr>
          <p:cNvSpPr/>
          <p:nvPr/>
        </p:nvSpPr>
        <p:spPr>
          <a:xfrm>
            <a:off x="2684163" y="2597796"/>
            <a:ext cx="6642717" cy="1622511"/>
          </a:xfrm>
          <a:prstGeom prst="roundRect">
            <a:avLst>
              <a:gd name="adj" fmla="val 12332"/>
            </a:avLst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5481D1-83A7-479B-B769-9730028FEFB8}"/>
              </a:ext>
            </a:extLst>
          </p:cNvPr>
          <p:cNvGrpSpPr>
            <a:grpSpLocks noChangeAspect="1"/>
          </p:cNvGrpSpPr>
          <p:nvPr/>
        </p:nvGrpSpPr>
        <p:grpSpPr>
          <a:xfrm>
            <a:off x="2982622" y="3067051"/>
            <a:ext cx="3022899" cy="684000"/>
            <a:chOff x="3127840" y="2832162"/>
            <a:chExt cx="3778337" cy="85493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5355AC-2D07-4CFB-88CF-7802B7D12168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708B76B-B3F9-492A-9745-9BB1C79AD3B8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62871F-2799-48C9-BF5A-208C2678C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C8292-09D7-4DED-A2C0-96C21A9FA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40" y="3174630"/>
              <a:ext cx="323591" cy="324000"/>
              <a:chOff x="8052735" y="1391302"/>
              <a:chExt cx="1871663" cy="1874044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E315789-9663-4E4B-B410-C984CD75191A}"/>
                  </a:ext>
                </a:extLst>
              </p:cNvPr>
              <p:cNvSpPr/>
              <p:nvPr/>
            </p:nvSpPr>
            <p:spPr>
              <a:xfrm>
                <a:off x="8052735" y="1391302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8CCDDFB-B425-4036-A3F3-50B7D151A0FA}"/>
                  </a:ext>
                </a:extLst>
              </p:cNvPr>
              <p:cNvSpPr/>
              <p:nvPr/>
            </p:nvSpPr>
            <p:spPr>
              <a:xfrm>
                <a:off x="9009998" y="1391302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ABE3367-0342-4984-A61F-AB2DA95E0623}"/>
                  </a:ext>
                </a:extLst>
              </p:cNvPr>
              <p:cNvSpPr/>
              <p:nvPr/>
            </p:nvSpPr>
            <p:spPr>
              <a:xfrm>
                <a:off x="8052735" y="2350946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0BD2758-555F-48B2-85F7-475DB9AA2912}"/>
                  </a:ext>
                </a:extLst>
              </p:cNvPr>
              <p:cNvSpPr/>
              <p:nvPr/>
            </p:nvSpPr>
            <p:spPr>
              <a:xfrm>
                <a:off x="9009998" y="2350946"/>
                <a:ext cx="914400" cy="914400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1982A3-2434-4545-BC00-576EEF0B4A94}"/>
                </a:ext>
              </a:extLst>
            </p:cNvPr>
            <p:cNvSpPr txBox="1"/>
            <p:nvPr/>
          </p:nvSpPr>
          <p:spPr>
            <a:xfrm>
              <a:off x="4039137" y="2832162"/>
              <a:ext cx="2328587" cy="577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C:</a:t>
              </a:r>
            </a:p>
            <a:p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已用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3MB</a:t>
              </a:r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，剩余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99.9GB</a:t>
              </a:r>
              <a:endParaRPr lang="zh-CN" altLang="en-US" sz="12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35C7D6E-2802-441B-8D8B-DD99B3B097DF}"/>
                </a:ext>
              </a:extLst>
            </p:cNvPr>
            <p:cNvSpPr/>
            <p:nvPr/>
          </p:nvSpPr>
          <p:spPr>
            <a:xfrm>
              <a:off x="4156346" y="3501602"/>
              <a:ext cx="2749831" cy="148891"/>
            </a:xfrm>
            <a:prstGeom prst="roundRect">
              <a:avLst>
                <a:gd name="adj" fmla="val 707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2C6B23-FB99-42D4-BFF6-0ECA06318459}"/>
              </a:ext>
            </a:extLst>
          </p:cNvPr>
          <p:cNvGrpSpPr>
            <a:grpSpLocks noChangeAspect="1"/>
          </p:cNvGrpSpPr>
          <p:nvPr/>
        </p:nvGrpSpPr>
        <p:grpSpPr>
          <a:xfrm>
            <a:off x="6131268" y="3035688"/>
            <a:ext cx="2974358" cy="684000"/>
            <a:chOff x="3188512" y="2832162"/>
            <a:chExt cx="3717665" cy="85493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FEE14D3-E078-40C1-A493-EC79F7BA8726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34AFB678-432D-49A9-9E5B-C9D0EA9CA195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F45BC6E-304B-4E33-8B99-68AB6BCF6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A762036-E007-442F-AFB8-5A93FFE646E5}"/>
                </a:ext>
              </a:extLst>
            </p:cNvPr>
            <p:cNvSpPr txBox="1"/>
            <p:nvPr/>
          </p:nvSpPr>
          <p:spPr>
            <a:xfrm>
              <a:off x="4039137" y="2832162"/>
              <a:ext cx="2302539" cy="577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D:</a:t>
              </a:r>
            </a:p>
            <a:p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已用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1MB</a:t>
              </a:r>
              <a:r>
                <a:rPr lang="zh-CN" altLang="en-US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，剩余</a:t>
              </a:r>
              <a:r>
                <a:rPr lang="en-US" altLang="zh-CN" sz="1200" b="1" dirty="0"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C9DE"/>
                      </a:gs>
                    </a:gsLst>
                    <a:lin ang="27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0.99TB</a:t>
              </a:r>
              <a:endParaRPr lang="zh-CN" altLang="en-US" sz="12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6E61520-EA7B-4F79-AAF8-731AB852619A}"/>
                </a:ext>
              </a:extLst>
            </p:cNvPr>
            <p:cNvSpPr/>
            <p:nvPr/>
          </p:nvSpPr>
          <p:spPr>
            <a:xfrm>
              <a:off x="4156346" y="3501602"/>
              <a:ext cx="2749831" cy="148891"/>
            </a:xfrm>
            <a:prstGeom prst="roundRect">
              <a:avLst>
                <a:gd name="adj" fmla="val 707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5944E49-9169-49EF-BB22-977F981F5089}"/>
              </a:ext>
            </a:extLst>
          </p:cNvPr>
          <p:cNvSpPr/>
          <p:nvPr/>
        </p:nvSpPr>
        <p:spPr>
          <a:xfrm>
            <a:off x="2836564" y="3035687"/>
            <a:ext cx="3223210" cy="944237"/>
          </a:xfrm>
          <a:prstGeom prst="roundRect">
            <a:avLst>
              <a:gd name="adj" fmla="val 12332"/>
            </a:avLst>
          </a:prstGeom>
          <a:noFill/>
          <a:ln w="73025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15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</p:spTree>
    <p:extLst>
      <p:ext uri="{BB962C8B-B14F-4D97-AF65-F5344CB8AC3E}">
        <p14:creationId xmlns:p14="http://schemas.microsoft.com/office/powerpoint/2010/main" val="355286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94819A-3B33-44B3-8AC8-E670F1F0CC94}"/>
              </a:ext>
            </a:extLst>
          </p:cNvPr>
          <p:cNvSpPr/>
          <p:nvPr/>
        </p:nvSpPr>
        <p:spPr>
          <a:xfrm>
            <a:off x="4465983" y="3656169"/>
            <a:ext cx="3997855" cy="435906"/>
          </a:xfrm>
          <a:prstGeom prst="round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09B80CA1-C295-449B-830A-10A30A628A74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4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3C84E0-428F-428B-B875-B0CFFB5A6150}"/>
              </a:ext>
            </a:extLst>
          </p:cNvPr>
          <p:cNvSpPr/>
          <p:nvPr/>
        </p:nvSpPr>
        <p:spPr>
          <a:xfrm>
            <a:off x="3551848" y="1818148"/>
            <a:ext cx="4463494" cy="268945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3351B-B173-4AD5-91A5-3C088A4968A8}"/>
              </a:ext>
            </a:extLst>
          </p:cNvPr>
          <p:cNvSpPr txBox="1"/>
          <p:nvPr/>
        </p:nvSpPr>
        <p:spPr>
          <a:xfrm>
            <a:off x="3646258" y="18976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DA867B0-CBA7-4F19-AA17-9CB07621AC45}"/>
              </a:ext>
            </a:extLst>
          </p:cNvPr>
          <p:cNvGrpSpPr>
            <a:grpSpLocks noChangeAspect="1"/>
          </p:cNvGrpSpPr>
          <p:nvPr/>
        </p:nvGrpSpPr>
        <p:grpSpPr>
          <a:xfrm>
            <a:off x="3844200" y="2378162"/>
            <a:ext cx="418561" cy="252000"/>
            <a:chOff x="3127837" y="3174630"/>
            <a:chExt cx="851187" cy="5124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86A238C-2B33-4981-BEAF-98007EE96F24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D6F5E88-9BCC-47D1-B5B3-0AE8265A6F94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285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C133741-21FF-4AA0-ADD1-B68ACE1FD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0EBBEB7-164B-474B-AB7B-CB27A4287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37" y="3174630"/>
              <a:ext cx="311923" cy="312329"/>
              <a:chOff x="8052735" y="1391302"/>
              <a:chExt cx="1804179" cy="1806541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EA85292-F9CC-4948-9341-6233911104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996D299-F2C0-462E-98ED-67C82BBF1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6737E5A-01FC-46F5-BADF-A246682B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2350939"/>
                <a:ext cx="846900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8468907-7CAD-4703-8AE2-F5A2AC5D2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2350939"/>
                <a:ext cx="846918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39D9CF4-464D-4FE5-B9DD-01C9A6EFED44}"/>
              </a:ext>
            </a:extLst>
          </p:cNvPr>
          <p:cNvGrpSpPr>
            <a:grpSpLocks noChangeAspect="1"/>
          </p:cNvGrpSpPr>
          <p:nvPr/>
        </p:nvGrpSpPr>
        <p:grpSpPr>
          <a:xfrm>
            <a:off x="3856595" y="2816829"/>
            <a:ext cx="441051" cy="144000"/>
            <a:chOff x="4074776" y="3082234"/>
            <a:chExt cx="790512" cy="258097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A1E1A44-46C0-41D2-920E-8B08BECC312F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62C9B07-3F82-4C49-9840-9E01B83C2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903C36C-3530-4D5D-A12C-FA3DFB6A2258}"/>
              </a:ext>
            </a:extLst>
          </p:cNvPr>
          <p:cNvCxnSpPr/>
          <p:nvPr/>
        </p:nvCxnSpPr>
        <p:spPr>
          <a:xfrm>
            <a:off x="4451420" y="2327728"/>
            <a:ext cx="0" cy="1902628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乘号 66">
            <a:extLst>
              <a:ext uri="{FF2B5EF4-FFF2-40B4-BE49-F238E27FC236}">
                <a16:creationId xmlns:a16="http://schemas.microsoft.com/office/drawing/2014/main" id="{C0061CAF-5208-4E0D-8330-644A85CFCF64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乘号 67">
            <a:extLst>
              <a:ext uri="{FF2B5EF4-FFF2-40B4-BE49-F238E27FC236}">
                <a16:creationId xmlns:a16="http://schemas.microsoft.com/office/drawing/2014/main" id="{93D48B21-06FB-439C-99F4-B6687F72AF8B}"/>
              </a:ext>
            </a:extLst>
          </p:cNvPr>
          <p:cNvSpPr>
            <a:spLocks noChangeAspect="1"/>
          </p:cNvSpPr>
          <p:nvPr/>
        </p:nvSpPr>
        <p:spPr>
          <a:xfrm>
            <a:off x="7605545" y="1908478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0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3C84E0-428F-428B-B875-B0CFFB5A6150}"/>
              </a:ext>
            </a:extLst>
          </p:cNvPr>
          <p:cNvSpPr/>
          <p:nvPr/>
        </p:nvSpPr>
        <p:spPr>
          <a:xfrm>
            <a:off x="3551848" y="1818148"/>
            <a:ext cx="4463494" cy="268945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3351B-B173-4AD5-91A5-3C088A4968A8}"/>
              </a:ext>
            </a:extLst>
          </p:cNvPr>
          <p:cNvSpPr txBox="1"/>
          <p:nvPr/>
        </p:nvSpPr>
        <p:spPr>
          <a:xfrm>
            <a:off x="3646258" y="18976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DA867B0-CBA7-4F19-AA17-9CB07621AC45}"/>
              </a:ext>
            </a:extLst>
          </p:cNvPr>
          <p:cNvGrpSpPr>
            <a:grpSpLocks noChangeAspect="1"/>
          </p:cNvGrpSpPr>
          <p:nvPr/>
        </p:nvGrpSpPr>
        <p:grpSpPr>
          <a:xfrm>
            <a:off x="3844200" y="2378162"/>
            <a:ext cx="418561" cy="252000"/>
            <a:chOff x="3127837" y="3174630"/>
            <a:chExt cx="851187" cy="5124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86A238C-2B33-4981-BEAF-98007EE96F24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D6F5E88-9BCC-47D1-B5B3-0AE8265A6F94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285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C133741-21FF-4AA0-ADD1-B68ACE1FD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0EBBEB7-164B-474B-AB7B-CB27A4287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37" y="3174630"/>
              <a:ext cx="311923" cy="312329"/>
              <a:chOff x="8052735" y="1391302"/>
              <a:chExt cx="1804179" cy="1806541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EA85292-F9CC-4948-9341-6233911104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996D299-F2C0-462E-98ED-67C82BBF1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6737E5A-01FC-46F5-BADF-A246682B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2350939"/>
                <a:ext cx="846900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8468907-7CAD-4703-8AE2-F5A2AC5D2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2350939"/>
                <a:ext cx="846918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39D9CF4-464D-4FE5-B9DD-01C9A6EFED44}"/>
              </a:ext>
            </a:extLst>
          </p:cNvPr>
          <p:cNvGrpSpPr>
            <a:grpSpLocks noChangeAspect="1"/>
          </p:cNvGrpSpPr>
          <p:nvPr/>
        </p:nvGrpSpPr>
        <p:grpSpPr>
          <a:xfrm>
            <a:off x="3856595" y="2816829"/>
            <a:ext cx="441051" cy="144000"/>
            <a:chOff x="4074776" y="3082234"/>
            <a:chExt cx="790512" cy="258097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A1E1A44-46C0-41D2-920E-8B08BECC312F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62C9B07-3F82-4C49-9840-9E01B83C2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A911806-16AF-414F-B303-85A8E21C9AA0}"/>
              </a:ext>
            </a:extLst>
          </p:cNvPr>
          <p:cNvGrpSpPr>
            <a:grpSpLocks noChangeAspect="1"/>
          </p:cNvGrpSpPr>
          <p:nvPr/>
        </p:nvGrpSpPr>
        <p:grpSpPr>
          <a:xfrm>
            <a:off x="3854508" y="3219468"/>
            <a:ext cx="441051" cy="144000"/>
            <a:chOff x="4074776" y="3082234"/>
            <a:chExt cx="790512" cy="25809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AF53D0F-7541-48C5-AACD-F223B1AE5BA6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4A2174B-94FA-4866-A958-CB103A027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EAAF414-7F65-4ED3-B208-16037A1C1C96}"/>
              </a:ext>
            </a:extLst>
          </p:cNvPr>
          <p:cNvCxnSpPr/>
          <p:nvPr/>
        </p:nvCxnSpPr>
        <p:spPr>
          <a:xfrm>
            <a:off x="4451420" y="2327728"/>
            <a:ext cx="0" cy="1902628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乘号 57">
            <a:extLst>
              <a:ext uri="{FF2B5EF4-FFF2-40B4-BE49-F238E27FC236}">
                <a16:creationId xmlns:a16="http://schemas.microsoft.com/office/drawing/2014/main" id="{C95D2174-9855-45AF-B38A-40C933AC31E2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>
            <a:extLst>
              <a:ext uri="{FF2B5EF4-FFF2-40B4-BE49-F238E27FC236}">
                <a16:creationId xmlns:a16="http://schemas.microsoft.com/office/drawing/2014/main" id="{F4BA5CF2-C849-482D-8673-3E3F311502CD}"/>
              </a:ext>
            </a:extLst>
          </p:cNvPr>
          <p:cNvSpPr>
            <a:spLocks noChangeAspect="1"/>
          </p:cNvSpPr>
          <p:nvPr/>
        </p:nvSpPr>
        <p:spPr>
          <a:xfrm>
            <a:off x="7605545" y="1908478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92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3C84E0-428F-428B-B875-B0CFFB5A6150}"/>
              </a:ext>
            </a:extLst>
          </p:cNvPr>
          <p:cNvSpPr/>
          <p:nvPr/>
        </p:nvSpPr>
        <p:spPr>
          <a:xfrm>
            <a:off x="3551848" y="1818148"/>
            <a:ext cx="4463494" cy="268945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3351B-B173-4AD5-91A5-3C088A4968A8}"/>
              </a:ext>
            </a:extLst>
          </p:cNvPr>
          <p:cNvSpPr txBox="1"/>
          <p:nvPr/>
        </p:nvSpPr>
        <p:spPr>
          <a:xfrm>
            <a:off x="3646258" y="18976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DA867B0-CBA7-4F19-AA17-9CB07621AC45}"/>
              </a:ext>
            </a:extLst>
          </p:cNvPr>
          <p:cNvGrpSpPr>
            <a:grpSpLocks noChangeAspect="1"/>
          </p:cNvGrpSpPr>
          <p:nvPr/>
        </p:nvGrpSpPr>
        <p:grpSpPr>
          <a:xfrm>
            <a:off x="3844200" y="2378162"/>
            <a:ext cx="418561" cy="252000"/>
            <a:chOff x="3127837" y="3174630"/>
            <a:chExt cx="851187" cy="5124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86A238C-2B33-4981-BEAF-98007EE96F24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D6F5E88-9BCC-47D1-B5B3-0AE8265A6F94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285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C133741-21FF-4AA0-ADD1-B68ACE1FD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0EBBEB7-164B-474B-AB7B-CB27A4287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37" y="3174630"/>
              <a:ext cx="311923" cy="312329"/>
              <a:chOff x="8052735" y="1391302"/>
              <a:chExt cx="1804179" cy="1806541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EA85292-F9CC-4948-9341-6233911104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996D299-F2C0-462E-98ED-67C82BBF1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6737E5A-01FC-46F5-BADF-A246682B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2350939"/>
                <a:ext cx="846900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8468907-7CAD-4703-8AE2-F5A2AC5D2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2350939"/>
                <a:ext cx="846918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39D9CF4-464D-4FE5-B9DD-01C9A6EFED44}"/>
              </a:ext>
            </a:extLst>
          </p:cNvPr>
          <p:cNvGrpSpPr>
            <a:grpSpLocks noChangeAspect="1"/>
          </p:cNvGrpSpPr>
          <p:nvPr/>
        </p:nvGrpSpPr>
        <p:grpSpPr>
          <a:xfrm>
            <a:off x="3856595" y="2816829"/>
            <a:ext cx="441051" cy="144000"/>
            <a:chOff x="4074776" y="3082234"/>
            <a:chExt cx="790512" cy="258097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A1E1A44-46C0-41D2-920E-8B08BECC312F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62C9B07-3F82-4C49-9840-9E01B83C2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A911806-16AF-414F-B303-85A8E21C9AA0}"/>
              </a:ext>
            </a:extLst>
          </p:cNvPr>
          <p:cNvGrpSpPr>
            <a:grpSpLocks noChangeAspect="1"/>
          </p:cNvGrpSpPr>
          <p:nvPr/>
        </p:nvGrpSpPr>
        <p:grpSpPr>
          <a:xfrm>
            <a:off x="3854508" y="3219468"/>
            <a:ext cx="441051" cy="144000"/>
            <a:chOff x="4074776" y="3082234"/>
            <a:chExt cx="790512" cy="25809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AF53D0F-7541-48C5-AACD-F223B1AE5BA6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4A2174B-94FA-4866-A958-CB103A027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0FBAE7-F04E-4E02-8461-49A898E4D079}"/>
              </a:ext>
            </a:extLst>
          </p:cNvPr>
          <p:cNvSpPr/>
          <p:nvPr/>
        </p:nvSpPr>
        <p:spPr>
          <a:xfrm>
            <a:off x="4827907" y="2397313"/>
            <a:ext cx="393249" cy="247033"/>
          </a:xfrm>
          <a:prstGeom prst="roundRect">
            <a:avLst>
              <a:gd name="adj" fmla="val 9524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5AA102-4BD7-4BB6-81F8-E35F784683F7}"/>
              </a:ext>
            </a:extLst>
          </p:cNvPr>
          <p:cNvCxnSpPr/>
          <p:nvPr/>
        </p:nvCxnSpPr>
        <p:spPr>
          <a:xfrm>
            <a:off x="4451420" y="2327728"/>
            <a:ext cx="0" cy="1902628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728F4-50A1-4058-889C-11D5966B73E4}"/>
              </a:ext>
            </a:extLst>
          </p:cNvPr>
          <p:cNvSpPr txBox="1"/>
          <p:nvPr/>
        </p:nvSpPr>
        <p:spPr>
          <a:xfrm>
            <a:off x="5191421" y="2385393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</a:t>
            </a:r>
            <a:r>
              <a:rPr lang="zh-CN" altLang="en-US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破解</a:t>
            </a:r>
            <a:r>
              <a:rPr lang="en-US" altLang="zh-CN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.exe</a:t>
            </a:r>
            <a:endParaRPr lang="zh-CN" altLang="en-US" sz="10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6121D98-8D01-4443-A071-FB1AF3A77E89}"/>
              </a:ext>
            </a:extLst>
          </p:cNvPr>
          <p:cNvSpPr/>
          <p:nvPr/>
        </p:nvSpPr>
        <p:spPr>
          <a:xfrm>
            <a:off x="7148897" y="3982968"/>
            <a:ext cx="591684" cy="307778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</a:t>
            </a:r>
          </a:p>
        </p:txBody>
      </p:sp>
      <p:sp>
        <p:nvSpPr>
          <p:cNvPr id="58" name="乘号 57">
            <a:extLst>
              <a:ext uri="{FF2B5EF4-FFF2-40B4-BE49-F238E27FC236}">
                <a16:creationId xmlns:a16="http://schemas.microsoft.com/office/drawing/2014/main" id="{86E84496-FD56-46A3-8E88-44DCA60F015D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>
            <a:extLst>
              <a:ext uri="{FF2B5EF4-FFF2-40B4-BE49-F238E27FC236}">
                <a16:creationId xmlns:a16="http://schemas.microsoft.com/office/drawing/2014/main" id="{D910BD6F-FBA1-44CB-BC2C-A42CB3990AFE}"/>
              </a:ext>
            </a:extLst>
          </p:cNvPr>
          <p:cNvSpPr>
            <a:spLocks noChangeAspect="1"/>
          </p:cNvSpPr>
          <p:nvPr/>
        </p:nvSpPr>
        <p:spPr>
          <a:xfrm>
            <a:off x="7605545" y="1908478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7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3C84E0-428F-428B-B875-B0CFFB5A6150}"/>
              </a:ext>
            </a:extLst>
          </p:cNvPr>
          <p:cNvSpPr/>
          <p:nvPr/>
        </p:nvSpPr>
        <p:spPr>
          <a:xfrm>
            <a:off x="3551848" y="1818148"/>
            <a:ext cx="4463494" cy="268945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3351B-B173-4AD5-91A5-3C088A4968A8}"/>
              </a:ext>
            </a:extLst>
          </p:cNvPr>
          <p:cNvSpPr txBox="1"/>
          <p:nvPr/>
        </p:nvSpPr>
        <p:spPr>
          <a:xfrm>
            <a:off x="3646258" y="18976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DA867B0-CBA7-4F19-AA17-9CB07621AC45}"/>
              </a:ext>
            </a:extLst>
          </p:cNvPr>
          <p:cNvGrpSpPr>
            <a:grpSpLocks noChangeAspect="1"/>
          </p:cNvGrpSpPr>
          <p:nvPr/>
        </p:nvGrpSpPr>
        <p:grpSpPr>
          <a:xfrm>
            <a:off x="3844200" y="2378162"/>
            <a:ext cx="418561" cy="252000"/>
            <a:chOff x="3127837" y="3174630"/>
            <a:chExt cx="851187" cy="5124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86A238C-2B33-4981-BEAF-98007EE96F24}"/>
                </a:ext>
              </a:extLst>
            </p:cNvPr>
            <p:cNvGrpSpPr/>
            <p:nvPr/>
          </p:nvGrpSpPr>
          <p:grpSpPr>
            <a:xfrm>
              <a:off x="3188512" y="3429000"/>
              <a:ext cx="790512" cy="258097"/>
              <a:chOff x="4074776" y="3082234"/>
              <a:chExt cx="790512" cy="25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D6F5E88-9BCC-47D1-B5B3-0AE8265A6F94}"/>
                  </a:ext>
                </a:extLst>
              </p:cNvPr>
              <p:cNvSpPr/>
              <p:nvPr/>
            </p:nvSpPr>
            <p:spPr>
              <a:xfrm>
                <a:off x="4074776" y="3082234"/>
                <a:ext cx="790512" cy="258097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285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C133741-21FF-4AA0-ADD1-B68ACE1FD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5900" y="319328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0EBBEB7-164B-474B-AB7B-CB27A4287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7837" y="3174630"/>
              <a:ext cx="311923" cy="312329"/>
              <a:chOff x="8052735" y="1391302"/>
              <a:chExt cx="1804179" cy="1806541"/>
            </a:xfrm>
            <a:gradFill flip="none" rotWithShape="1">
              <a:gsLst>
                <a:gs pos="0">
                  <a:srgbClr val="00B0F0"/>
                </a:gs>
                <a:gs pos="100000">
                  <a:srgbClr val="0183EF"/>
                </a:gs>
              </a:gsLst>
              <a:lin ang="2700000" scaled="1"/>
              <a:tileRect/>
            </a:gradFill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EA85292-F9CC-4948-9341-6233911104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996D299-F2C0-462E-98ED-67C82BBF1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1391302"/>
                <a:ext cx="846894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6737E5A-01FC-46F5-BADF-A246682B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2735" y="2350939"/>
                <a:ext cx="846900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8468907-7CAD-4703-8AE2-F5A2AC5D2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996" y="2350939"/>
                <a:ext cx="846918" cy="846904"/>
              </a:xfrm>
              <a:prstGeom prst="roundRect">
                <a:avLst>
                  <a:gd name="adj" fmla="val 37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39D9CF4-464D-4FE5-B9DD-01C9A6EFED44}"/>
              </a:ext>
            </a:extLst>
          </p:cNvPr>
          <p:cNvGrpSpPr>
            <a:grpSpLocks noChangeAspect="1"/>
          </p:cNvGrpSpPr>
          <p:nvPr/>
        </p:nvGrpSpPr>
        <p:grpSpPr>
          <a:xfrm>
            <a:off x="3856595" y="2816829"/>
            <a:ext cx="441051" cy="144000"/>
            <a:chOff x="4074776" y="3082234"/>
            <a:chExt cx="790512" cy="258097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A1E1A44-46C0-41D2-920E-8B08BECC312F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62C9B07-3F82-4C49-9840-9E01B83C2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A911806-16AF-414F-B303-85A8E21C9AA0}"/>
              </a:ext>
            </a:extLst>
          </p:cNvPr>
          <p:cNvGrpSpPr>
            <a:grpSpLocks noChangeAspect="1"/>
          </p:cNvGrpSpPr>
          <p:nvPr/>
        </p:nvGrpSpPr>
        <p:grpSpPr>
          <a:xfrm>
            <a:off x="3854508" y="3219468"/>
            <a:ext cx="441051" cy="144000"/>
            <a:chOff x="4074776" y="3082234"/>
            <a:chExt cx="790512" cy="25809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AF53D0F-7541-48C5-AACD-F223B1AE5BA6}"/>
                </a:ext>
              </a:extLst>
            </p:cNvPr>
            <p:cNvSpPr/>
            <p:nvPr/>
          </p:nvSpPr>
          <p:spPr>
            <a:xfrm>
              <a:off x="4074776" y="3082234"/>
              <a:ext cx="790512" cy="258097"/>
            </a:xfrm>
            <a:prstGeom prst="round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4A2174B-94FA-4866-A958-CB103A027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900" y="3193282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0FBAE7-F04E-4E02-8461-49A898E4D079}"/>
              </a:ext>
            </a:extLst>
          </p:cNvPr>
          <p:cNvSpPr/>
          <p:nvPr/>
        </p:nvSpPr>
        <p:spPr>
          <a:xfrm>
            <a:off x="4827907" y="2397313"/>
            <a:ext cx="393249" cy="247033"/>
          </a:xfrm>
          <a:prstGeom prst="roundRect">
            <a:avLst>
              <a:gd name="adj" fmla="val 9524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5AA102-4BD7-4BB6-81F8-E35F784683F7}"/>
              </a:ext>
            </a:extLst>
          </p:cNvPr>
          <p:cNvCxnSpPr/>
          <p:nvPr/>
        </p:nvCxnSpPr>
        <p:spPr>
          <a:xfrm>
            <a:off x="4451420" y="2327728"/>
            <a:ext cx="0" cy="1902628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728F4-50A1-4058-889C-11D5966B73E4}"/>
              </a:ext>
            </a:extLst>
          </p:cNvPr>
          <p:cNvSpPr txBox="1"/>
          <p:nvPr/>
        </p:nvSpPr>
        <p:spPr>
          <a:xfrm>
            <a:off x="5191421" y="2385393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</a:t>
            </a:r>
            <a:r>
              <a:rPr lang="zh-CN" altLang="en-US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破解</a:t>
            </a:r>
            <a:r>
              <a:rPr lang="en-US" altLang="zh-CN" sz="10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.exe</a:t>
            </a:r>
            <a:endParaRPr lang="zh-CN" altLang="en-US" sz="10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6121D98-8D01-4443-A071-FB1AF3A77E89}"/>
              </a:ext>
            </a:extLst>
          </p:cNvPr>
          <p:cNvSpPr/>
          <p:nvPr/>
        </p:nvSpPr>
        <p:spPr>
          <a:xfrm>
            <a:off x="7148897" y="3982968"/>
            <a:ext cx="591684" cy="307778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66B7FB6-0EA0-4AC8-BEE5-1789BD8068D9}"/>
              </a:ext>
            </a:extLst>
          </p:cNvPr>
          <p:cNvSpPr/>
          <p:nvPr/>
        </p:nvSpPr>
        <p:spPr>
          <a:xfrm>
            <a:off x="4703393" y="2284512"/>
            <a:ext cx="1565568" cy="435906"/>
          </a:xfrm>
          <a:prstGeom prst="round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>
            <a:extLst>
              <a:ext uri="{FF2B5EF4-FFF2-40B4-BE49-F238E27FC236}">
                <a16:creationId xmlns:a16="http://schemas.microsoft.com/office/drawing/2014/main" id="{EBCC2141-0191-4305-B30C-9EAAE41B1D71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乘号 59">
            <a:extLst>
              <a:ext uri="{FF2B5EF4-FFF2-40B4-BE49-F238E27FC236}">
                <a16:creationId xmlns:a16="http://schemas.microsoft.com/office/drawing/2014/main" id="{4A060440-D86F-48D1-9C3A-6E7ACE7B2123}"/>
              </a:ext>
            </a:extLst>
          </p:cNvPr>
          <p:cNvSpPr>
            <a:spLocks noChangeAspect="1"/>
          </p:cNvSpPr>
          <p:nvPr/>
        </p:nvSpPr>
        <p:spPr>
          <a:xfrm>
            <a:off x="7605545" y="1908478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92EFCC-B5D1-49AB-BF40-145512FFF09E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0A4ED1-622C-4374-BED4-B8581C65301A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56DF1F-890C-4FA7-A1B2-868AA1A7F8AE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8652E-5DF8-40C6-9C45-8B5A826D7006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3C84E0-428F-428B-B875-B0CFFB5A6150}"/>
              </a:ext>
            </a:extLst>
          </p:cNvPr>
          <p:cNvSpPr/>
          <p:nvPr/>
        </p:nvSpPr>
        <p:spPr>
          <a:xfrm>
            <a:off x="3551848" y="1818148"/>
            <a:ext cx="4463494" cy="268945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3351B-B173-4AD5-91A5-3C088A4968A8}"/>
              </a:ext>
            </a:extLst>
          </p:cNvPr>
          <p:cNvSpPr txBox="1"/>
          <p:nvPr/>
        </p:nvSpPr>
        <p:spPr>
          <a:xfrm>
            <a:off x="3646258" y="1897618"/>
            <a:ext cx="132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破解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.exe</a:t>
            </a:r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728F4-50A1-4058-889C-11D5966B73E4}"/>
              </a:ext>
            </a:extLst>
          </p:cNvPr>
          <p:cNvSpPr txBox="1"/>
          <p:nvPr/>
        </p:nvSpPr>
        <p:spPr>
          <a:xfrm>
            <a:off x="4740663" y="27937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破解成功！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6121D98-8D01-4443-A071-FB1AF3A77E89}"/>
              </a:ext>
            </a:extLst>
          </p:cNvPr>
          <p:cNvSpPr/>
          <p:nvPr/>
        </p:nvSpPr>
        <p:spPr>
          <a:xfrm>
            <a:off x="7148897" y="3982968"/>
            <a:ext cx="591684" cy="307778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613347F-92C2-4444-B662-014C6E176902}"/>
              </a:ext>
            </a:extLst>
          </p:cNvPr>
          <p:cNvSpPr/>
          <p:nvPr/>
        </p:nvSpPr>
        <p:spPr>
          <a:xfrm>
            <a:off x="4037950" y="2663943"/>
            <a:ext cx="657986" cy="593771"/>
          </a:xfrm>
          <a:prstGeom prst="triangle">
            <a:avLst/>
          </a:prstGeom>
          <a:solidFill>
            <a:srgbClr val="FFFF00"/>
          </a:solidFill>
          <a:ln w="9525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99FA51-2219-4A4D-A752-8711D9B6955C}"/>
              </a:ext>
            </a:extLst>
          </p:cNvPr>
          <p:cNvSpPr txBox="1"/>
          <p:nvPr/>
        </p:nvSpPr>
        <p:spPr>
          <a:xfrm>
            <a:off x="4213671" y="28366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  <p:sp>
        <p:nvSpPr>
          <p:cNvPr id="60" name="乘号 59">
            <a:extLst>
              <a:ext uri="{FF2B5EF4-FFF2-40B4-BE49-F238E27FC236}">
                <a16:creationId xmlns:a16="http://schemas.microsoft.com/office/drawing/2014/main" id="{8C666857-66A1-4F56-980A-5DA14816F7BE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>
            <a:extLst>
              <a:ext uri="{FF2B5EF4-FFF2-40B4-BE49-F238E27FC236}">
                <a16:creationId xmlns:a16="http://schemas.microsoft.com/office/drawing/2014/main" id="{5B7FD153-5D61-4821-B1CE-F83967C595CC}"/>
              </a:ext>
            </a:extLst>
          </p:cNvPr>
          <p:cNvSpPr>
            <a:spLocks noChangeAspect="1"/>
          </p:cNvSpPr>
          <p:nvPr/>
        </p:nvSpPr>
        <p:spPr>
          <a:xfrm>
            <a:off x="7605545" y="1908478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1808594" y="2971800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2255316" y="3093396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2255316" y="3429000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3001066" y="3152759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12FF450-5BA9-44F0-AAB2-724748500603}"/>
              </a:ext>
            </a:extLst>
          </p:cNvPr>
          <p:cNvSpPr/>
          <p:nvPr/>
        </p:nvSpPr>
        <p:spPr>
          <a:xfrm flipV="1">
            <a:off x="7175077" y="2971800"/>
            <a:ext cx="484632" cy="914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3D003D-AB05-4D91-A6D9-EE6299B7C4AD}"/>
              </a:ext>
            </a:extLst>
          </p:cNvPr>
          <p:cNvSpPr txBox="1"/>
          <p:nvPr/>
        </p:nvSpPr>
        <p:spPr>
          <a:xfrm>
            <a:off x="7659709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机器超频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D59B918-5F30-43AE-B266-B4686A96783A}"/>
              </a:ext>
            </a:extLst>
          </p:cNvPr>
          <p:cNvGrpSpPr/>
          <p:nvPr/>
        </p:nvGrpSpPr>
        <p:grpSpPr>
          <a:xfrm>
            <a:off x="1776973" y="4969966"/>
            <a:ext cx="946021" cy="810680"/>
            <a:chOff x="5486400" y="2744831"/>
            <a:chExt cx="946021" cy="8106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6EF25BE-E582-4D32-B899-7C3EF7429DAA}"/>
                </a:ext>
              </a:extLst>
            </p:cNvPr>
            <p:cNvSpPr/>
            <p:nvPr/>
          </p:nvSpPr>
          <p:spPr>
            <a:xfrm>
              <a:off x="5554120" y="3348525"/>
              <a:ext cx="193537" cy="202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78641C2-3595-4468-A729-04E863911A11}"/>
                </a:ext>
              </a:extLst>
            </p:cNvPr>
            <p:cNvSpPr/>
            <p:nvPr/>
          </p:nvSpPr>
          <p:spPr>
            <a:xfrm>
              <a:off x="5486400" y="2744831"/>
              <a:ext cx="335902" cy="6841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3F9D80-371B-4BA9-B51B-4433E4E6C6F3}"/>
                </a:ext>
              </a:extLst>
            </p:cNvPr>
            <p:cNvCxnSpPr>
              <a:cxnSpLocks/>
            </p:cNvCxnSpPr>
            <p:nvPr/>
          </p:nvCxnSpPr>
          <p:spPr>
            <a:xfrm>
              <a:off x="5600611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80AA36-A669-4AF0-A0B8-7DA8FD35AAE4}"/>
                </a:ext>
              </a:extLst>
            </p:cNvPr>
            <p:cNvCxnSpPr>
              <a:cxnSpLocks/>
            </p:cNvCxnSpPr>
            <p:nvPr/>
          </p:nvCxnSpPr>
          <p:spPr>
            <a:xfrm>
              <a:off x="5646036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7209CD4-ED78-40FD-925E-438FEFF04F63}"/>
                </a:ext>
              </a:extLst>
            </p:cNvPr>
            <p:cNvCxnSpPr>
              <a:cxnSpLocks/>
            </p:cNvCxnSpPr>
            <p:nvPr/>
          </p:nvCxnSpPr>
          <p:spPr>
            <a:xfrm>
              <a:off x="5691280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79686A1-D173-414E-A347-194486D784E8}"/>
                </a:ext>
              </a:extLst>
            </p:cNvPr>
            <p:cNvSpPr/>
            <p:nvPr/>
          </p:nvSpPr>
          <p:spPr>
            <a:xfrm>
              <a:off x="5650944" y="3191959"/>
              <a:ext cx="781477" cy="36355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108838-B127-4261-B33C-0BCC349656E1}"/>
                </a:ext>
              </a:extLst>
            </p:cNvPr>
            <p:cNvCxnSpPr>
              <a:cxnSpLocks/>
            </p:cNvCxnSpPr>
            <p:nvPr/>
          </p:nvCxnSpPr>
          <p:spPr>
            <a:xfrm>
              <a:off x="5747657" y="3373735"/>
              <a:ext cx="338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45F3EDD5-2A64-43A9-8BBE-EAEC80536D59}"/>
              </a:ext>
            </a:extLst>
          </p:cNvPr>
          <p:cNvSpPr txBox="1"/>
          <p:nvPr/>
        </p:nvSpPr>
        <p:spPr>
          <a:xfrm>
            <a:off x="2913319" y="52069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启动设备管理</a:t>
            </a:r>
          </a:p>
        </p:txBody>
      </p:sp>
      <p:pic>
        <p:nvPicPr>
          <p:cNvPr id="36" name="图形 35" descr="单级齿轮">
            <a:extLst>
              <a:ext uri="{FF2B5EF4-FFF2-40B4-BE49-F238E27FC236}">
                <a16:creationId xmlns:a16="http://schemas.microsoft.com/office/drawing/2014/main" id="{AA2E17D1-4E25-455F-BC5F-575B0F6F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275" y="4706932"/>
            <a:ext cx="1210235" cy="121023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A2C46D8-C154-4E30-9FAE-9CBAB235FB78}"/>
              </a:ext>
            </a:extLst>
          </p:cNvPr>
          <p:cNvSpPr txBox="1"/>
          <p:nvPr/>
        </p:nvSpPr>
        <p:spPr>
          <a:xfrm>
            <a:off x="7873660" y="51635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高级设置</a:t>
            </a:r>
          </a:p>
        </p:txBody>
      </p:sp>
    </p:spTree>
    <p:extLst>
      <p:ext uri="{BB962C8B-B14F-4D97-AF65-F5344CB8AC3E}">
        <p14:creationId xmlns:p14="http://schemas.microsoft.com/office/powerpoint/2010/main" val="340318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C0655A-90F4-424F-A734-67222D847EFF}"/>
              </a:ext>
            </a:extLst>
          </p:cNvPr>
          <p:cNvSpPr/>
          <p:nvPr/>
        </p:nvSpPr>
        <p:spPr>
          <a:xfrm>
            <a:off x="2811848" y="1659109"/>
            <a:ext cx="6395651" cy="3488182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solidFill>
              <a:schemeClr val="tx1">
                <a:alpha val="3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6EC9AE-6B1F-4152-84CD-7EA46E3CA358}"/>
              </a:ext>
            </a:extLst>
          </p:cNvPr>
          <p:cNvSpPr txBox="1"/>
          <p:nvPr/>
        </p:nvSpPr>
        <p:spPr>
          <a:xfrm>
            <a:off x="2919131" y="180114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任务管理器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8948B-EB09-43D6-9DFB-9DDE0C2FEB4B}"/>
              </a:ext>
            </a:extLst>
          </p:cNvPr>
          <p:cNvCxnSpPr/>
          <p:nvPr/>
        </p:nvCxnSpPr>
        <p:spPr>
          <a:xfrm>
            <a:off x="3058831" y="2400997"/>
            <a:ext cx="0" cy="381000"/>
          </a:xfrm>
          <a:prstGeom prst="line">
            <a:avLst/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7271BC-E797-4E04-B7A4-F9A2F5552E58}"/>
              </a:ext>
            </a:extLst>
          </p:cNvPr>
          <p:cNvSpPr txBox="1"/>
          <p:nvPr/>
        </p:nvSpPr>
        <p:spPr>
          <a:xfrm>
            <a:off x="3184427" y="2435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E4C14D-5A31-4918-B71C-DE410E67148E}"/>
              </a:ext>
            </a:extLst>
          </p:cNvPr>
          <p:cNvSpPr txBox="1"/>
          <p:nvPr/>
        </p:nvSpPr>
        <p:spPr>
          <a:xfrm>
            <a:off x="3185143" y="3111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BE9A06-D83E-4343-A9BC-4626E02572D3}"/>
              </a:ext>
            </a:extLst>
          </p:cNvPr>
          <p:cNvSpPr txBox="1"/>
          <p:nvPr/>
        </p:nvSpPr>
        <p:spPr>
          <a:xfrm>
            <a:off x="3184425" y="3787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F154E9-86C1-4E88-9173-C7DCEF553731}"/>
              </a:ext>
            </a:extLst>
          </p:cNvPr>
          <p:cNvSpPr txBox="1"/>
          <p:nvPr/>
        </p:nvSpPr>
        <p:spPr>
          <a:xfrm>
            <a:off x="6584874" y="2327728"/>
            <a:ext cx="21592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设备名：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Have a Coin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</a:p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 me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two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</a:t>
            </a:r>
            <a:r>
              <a:rPr lang="en-US" altLang="zh-CN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</a:t>
            </a:r>
            <a:r>
              <a:rPr lang="zh-CN" altLang="en-US" sz="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545ED6-BFC3-43BC-BD33-FD598AD5764A}"/>
              </a:ext>
            </a:extLst>
          </p:cNvPr>
          <p:cNvSpPr/>
          <p:nvPr/>
        </p:nvSpPr>
        <p:spPr>
          <a:xfrm>
            <a:off x="6626003" y="4478955"/>
            <a:ext cx="1470247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运行新程序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0ACF5CF-97FF-4C42-A30B-14873B39F55A}"/>
              </a:ext>
            </a:extLst>
          </p:cNvPr>
          <p:cNvSpPr/>
          <p:nvPr/>
        </p:nvSpPr>
        <p:spPr>
          <a:xfrm>
            <a:off x="8249334" y="4478955"/>
            <a:ext cx="666750" cy="450882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结束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BF18968-38EF-4A57-B9FB-EBFFF4CA073A}"/>
              </a:ext>
            </a:extLst>
          </p:cNvPr>
          <p:cNvSpPr/>
          <p:nvPr/>
        </p:nvSpPr>
        <p:spPr>
          <a:xfrm>
            <a:off x="4777560" y="2254277"/>
            <a:ext cx="1593847" cy="9779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3869CCB-7672-4936-B6BE-3ABB0226B89D}"/>
              </a:ext>
            </a:extLst>
          </p:cNvPr>
          <p:cNvSpPr/>
          <p:nvPr/>
        </p:nvSpPr>
        <p:spPr>
          <a:xfrm>
            <a:off x="4776844" y="2371997"/>
            <a:ext cx="1587500" cy="615950"/>
          </a:xfrm>
          <a:custGeom>
            <a:avLst/>
            <a:gdLst>
              <a:gd name="connsiteX0" fmla="*/ 0 w 1587500"/>
              <a:gd name="connsiteY0" fmla="*/ 342900 h 615950"/>
              <a:gd name="connsiteX1" fmla="*/ 266700 w 1587500"/>
              <a:gd name="connsiteY1" fmla="*/ 342900 h 615950"/>
              <a:gd name="connsiteX2" fmla="*/ 330200 w 1587500"/>
              <a:gd name="connsiteY2" fmla="*/ 171450 h 615950"/>
              <a:gd name="connsiteX3" fmla="*/ 400050 w 1587500"/>
              <a:gd name="connsiteY3" fmla="*/ 615950 h 615950"/>
              <a:gd name="connsiteX4" fmla="*/ 508000 w 1587500"/>
              <a:gd name="connsiteY4" fmla="*/ 31750 h 615950"/>
              <a:gd name="connsiteX5" fmla="*/ 590550 w 1587500"/>
              <a:gd name="connsiteY5" fmla="*/ 330200 h 615950"/>
              <a:gd name="connsiteX6" fmla="*/ 889000 w 1587500"/>
              <a:gd name="connsiteY6" fmla="*/ 330200 h 615950"/>
              <a:gd name="connsiteX7" fmla="*/ 920750 w 1587500"/>
              <a:gd name="connsiteY7" fmla="*/ 171450 h 615950"/>
              <a:gd name="connsiteX8" fmla="*/ 971550 w 1587500"/>
              <a:gd name="connsiteY8" fmla="*/ 546100 h 615950"/>
              <a:gd name="connsiteX9" fmla="*/ 1041400 w 1587500"/>
              <a:gd name="connsiteY9" fmla="*/ 0 h 615950"/>
              <a:gd name="connsiteX10" fmla="*/ 1130300 w 1587500"/>
              <a:gd name="connsiteY10" fmla="*/ 330200 h 615950"/>
              <a:gd name="connsiteX11" fmla="*/ 1587500 w 1587500"/>
              <a:gd name="connsiteY11" fmla="*/ 323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7500" h="615950">
                <a:moveTo>
                  <a:pt x="0" y="342900"/>
                </a:moveTo>
                <a:lnTo>
                  <a:pt x="266700" y="342900"/>
                </a:lnTo>
                <a:lnTo>
                  <a:pt x="330200" y="171450"/>
                </a:lnTo>
                <a:lnTo>
                  <a:pt x="400050" y="615950"/>
                </a:lnTo>
                <a:lnTo>
                  <a:pt x="508000" y="31750"/>
                </a:lnTo>
                <a:lnTo>
                  <a:pt x="590550" y="330200"/>
                </a:lnTo>
                <a:lnTo>
                  <a:pt x="889000" y="330200"/>
                </a:lnTo>
                <a:lnTo>
                  <a:pt x="920750" y="171450"/>
                </a:lnTo>
                <a:lnTo>
                  <a:pt x="971550" y="546100"/>
                </a:lnTo>
                <a:lnTo>
                  <a:pt x="1041400" y="0"/>
                </a:lnTo>
                <a:lnTo>
                  <a:pt x="1130300" y="330200"/>
                </a:lnTo>
                <a:lnTo>
                  <a:pt x="1587500" y="3238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2FBED3-2E85-463F-BE08-E9E1407C0E0C}"/>
              </a:ext>
            </a:extLst>
          </p:cNvPr>
          <p:cNvSpPr/>
          <p:nvPr/>
        </p:nvSpPr>
        <p:spPr>
          <a:xfrm>
            <a:off x="4596844" y="3748329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65C85-20A2-41BA-B986-2BFBDD7ED280}"/>
              </a:ext>
            </a:extLst>
          </p:cNvPr>
          <p:cNvSpPr txBox="1"/>
          <p:nvPr/>
        </p:nvSpPr>
        <p:spPr>
          <a:xfrm>
            <a:off x="4978628" y="370658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5E03201-30F6-4452-85A4-FED785452CFA}"/>
              </a:ext>
            </a:extLst>
          </p:cNvPr>
          <p:cNvSpPr/>
          <p:nvPr/>
        </p:nvSpPr>
        <p:spPr>
          <a:xfrm>
            <a:off x="4465983" y="3656169"/>
            <a:ext cx="3997855" cy="435906"/>
          </a:xfrm>
          <a:prstGeom prst="round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23B9AB57-1B4C-4556-B0F5-AD952DDFE77F}"/>
              </a:ext>
            </a:extLst>
          </p:cNvPr>
          <p:cNvSpPr>
            <a:spLocks noChangeAspect="1"/>
          </p:cNvSpPr>
          <p:nvPr/>
        </p:nvSpPr>
        <p:spPr>
          <a:xfrm>
            <a:off x="8700084" y="1776672"/>
            <a:ext cx="216000" cy="216000"/>
          </a:xfrm>
          <a:prstGeom prst="mathMultiply">
            <a:avLst>
              <a:gd name="adj1" fmla="val 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29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073162-ED6F-415E-9A1A-B86D57A975E3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刷新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</p:spTree>
    <p:extLst>
      <p:ext uri="{BB962C8B-B14F-4D97-AF65-F5344CB8AC3E}">
        <p14:creationId xmlns:p14="http://schemas.microsoft.com/office/powerpoint/2010/main" val="1638950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对不起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49863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AC1575-369F-4CEC-BC95-DFDDADBF111D}"/>
              </a:ext>
            </a:extLst>
          </p:cNvPr>
          <p:cNvSpPr txBox="1"/>
          <p:nvPr/>
        </p:nvSpPr>
        <p:spPr>
          <a:xfrm>
            <a:off x="2684164" y="2591497"/>
            <a:ext cx="5155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检测到您的电脑没有必须的组件，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安装现已停止运行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缺少的组件：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TPM2.0</a:t>
            </a:r>
          </a:p>
          <a:p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缺少的原因，未启用或不支持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7862D7-A7A0-432B-9848-0DAB1B10C682}"/>
              </a:ext>
            </a:extLst>
          </p:cNvPr>
          <p:cNvSpPr txBox="1"/>
          <p:nvPr/>
        </p:nvSpPr>
        <p:spPr>
          <a:xfrm>
            <a:off x="9306111" y="4840039"/>
            <a:ext cx="99849" cy="10124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kern="3000" spc="-2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..................................................</a:t>
            </a:r>
            <a:endParaRPr lang="zh-CN" altLang="en-US" kern="3000" spc="-20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animMotion origin="layout" path="M 2.29167E-6 -4.44444E-6 C 0.01289 -4.44444E-6 0.02344 0.01875 0.02344 0.04213 C 0.02344 0.06575 0.01289 0.08519 2.29167E-6 0.08519 C -0.01289 0.08519 -0.02331 0.06575 -0.02331 0.04213 C -0.02331 0.01875 -0.01289 -4.44444E-6 2.29167E-6 -4.44444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适用的软件与声明条款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收集资料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D5C68-05AC-4579-B73B-52FDE3C429C4}"/>
              </a:ext>
            </a:extLst>
          </p:cNvPr>
          <p:cNvSpPr/>
          <p:nvPr/>
        </p:nvSpPr>
        <p:spPr>
          <a:xfrm>
            <a:off x="1629634" y="6347685"/>
            <a:ext cx="9248955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2976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适用于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Windows11 pro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的声明条款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我相信没人会认真看的，对吧。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D2A801C-4519-401D-B381-B56B69391DFC}"/>
              </a:ext>
            </a:extLst>
          </p:cNvPr>
          <p:cNvSpPr/>
          <p:nvPr/>
        </p:nvSpPr>
        <p:spPr>
          <a:xfrm>
            <a:off x="8013802" y="4849698"/>
            <a:ext cx="1453847" cy="584775"/>
          </a:xfrm>
          <a:prstGeom prst="roundRect">
            <a:avLst/>
          </a:prstGeom>
          <a:noFill/>
          <a:ln w="1016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8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4" y="6347685"/>
            <a:ext cx="4571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624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4" y="6347685"/>
            <a:ext cx="465049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98B50-61F2-44A5-9703-494BFA6DE751}"/>
              </a:ext>
            </a:extLst>
          </p:cNvPr>
          <p:cNvSpPr txBox="1"/>
          <p:nvPr/>
        </p:nvSpPr>
        <p:spPr>
          <a:xfrm>
            <a:off x="3119864" y="299989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CF3F96-7C57-43F9-BFF9-73614B1BF459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48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4" y="6347685"/>
            <a:ext cx="2980185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98B50-61F2-44A5-9703-494BFA6DE751}"/>
              </a:ext>
            </a:extLst>
          </p:cNvPr>
          <p:cNvSpPr txBox="1"/>
          <p:nvPr/>
        </p:nvSpPr>
        <p:spPr>
          <a:xfrm>
            <a:off x="3119864" y="299989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4E420-FFC8-439D-8729-E991C5740D31}"/>
              </a:ext>
            </a:extLst>
          </p:cNvPr>
          <p:cNvSpPr txBox="1"/>
          <p:nvPr/>
        </p:nvSpPr>
        <p:spPr>
          <a:xfrm>
            <a:off x="3149162" y="3426192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正在加载驱动</a:t>
            </a:r>
          </a:p>
        </p:txBody>
      </p:sp>
    </p:spTree>
    <p:extLst>
      <p:ext uri="{BB962C8B-B14F-4D97-AF65-F5344CB8AC3E}">
        <p14:creationId xmlns:p14="http://schemas.microsoft.com/office/powerpoint/2010/main" val="318070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4" y="6347685"/>
            <a:ext cx="5612738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98B50-61F2-44A5-9703-494BFA6DE751}"/>
              </a:ext>
            </a:extLst>
          </p:cNvPr>
          <p:cNvSpPr txBox="1"/>
          <p:nvPr/>
        </p:nvSpPr>
        <p:spPr>
          <a:xfrm>
            <a:off x="3119864" y="299989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4E420-FFC8-439D-8729-E991C5740D31}"/>
              </a:ext>
            </a:extLst>
          </p:cNvPr>
          <p:cNvSpPr txBox="1"/>
          <p:nvPr/>
        </p:nvSpPr>
        <p:spPr>
          <a:xfrm>
            <a:off x="3149162" y="3426192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正在加载驱动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AF2C6F-6AAD-48AB-AF75-4482146846B9}"/>
              </a:ext>
            </a:extLst>
          </p:cNvPr>
          <p:cNvSpPr txBox="1"/>
          <p:nvPr/>
        </p:nvSpPr>
        <p:spPr>
          <a:xfrm>
            <a:off x="3149162" y="3867531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正在写进引导区</a:t>
            </a:r>
          </a:p>
        </p:txBody>
      </p:sp>
    </p:spTree>
    <p:extLst>
      <p:ext uri="{BB962C8B-B14F-4D97-AF65-F5344CB8AC3E}">
        <p14:creationId xmlns:p14="http://schemas.microsoft.com/office/powerpoint/2010/main" val="131856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3" y="6347685"/>
            <a:ext cx="8622975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98B50-61F2-44A5-9703-494BFA6DE751}"/>
              </a:ext>
            </a:extLst>
          </p:cNvPr>
          <p:cNvSpPr txBox="1"/>
          <p:nvPr/>
        </p:nvSpPr>
        <p:spPr>
          <a:xfrm>
            <a:off x="3119864" y="299989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4E420-FFC8-439D-8729-E991C5740D31}"/>
              </a:ext>
            </a:extLst>
          </p:cNvPr>
          <p:cNvSpPr txBox="1"/>
          <p:nvPr/>
        </p:nvSpPr>
        <p:spPr>
          <a:xfrm>
            <a:off x="3149162" y="3426192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正在加载驱动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AF2C6F-6AAD-48AB-AF75-4482146846B9}"/>
              </a:ext>
            </a:extLst>
          </p:cNvPr>
          <p:cNvSpPr txBox="1"/>
          <p:nvPr/>
        </p:nvSpPr>
        <p:spPr>
          <a:xfrm>
            <a:off x="3149162" y="3867531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正在写进引导区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FE40A-2B7D-4286-A5A3-5BBCF158BFD8}"/>
              </a:ext>
            </a:extLst>
          </p:cNvPr>
          <p:cNvSpPr txBox="1"/>
          <p:nvPr/>
        </p:nvSpPr>
        <p:spPr>
          <a:xfrm>
            <a:off x="3149162" y="4351095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正在调整</a:t>
            </a:r>
          </a:p>
        </p:txBody>
      </p:sp>
    </p:spTree>
    <p:extLst>
      <p:ext uri="{BB962C8B-B14F-4D97-AF65-F5344CB8AC3E}">
        <p14:creationId xmlns:p14="http://schemas.microsoft.com/office/powerpoint/2010/main" val="226464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729CF5-525F-4231-A8AD-FFA0781D9B07}"/>
              </a:ext>
            </a:extLst>
          </p:cNvPr>
          <p:cNvSpPr/>
          <p:nvPr/>
        </p:nvSpPr>
        <p:spPr>
          <a:xfrm>
            <a:off x="1853453" y="974912"/>
            <a:ext cx="8485094" cy="490817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FC61-88FA-49BA-9F52-73738B115D5C}"/>
              </a:ext>
            </a:extLst>
          </p:cNvPr>
          <p:cNvSpPr/>
          <p:nvPr/>
        </p:nvSpPr>
        <p:spPr>
          <a:xfrm>
            <a:off x="2094683" y="1163122"/>
            <a:ext cx="360000" cy="247714"/>
          </a:xfrm>
          <a:prstGeom prst="rect">
            <a:avLst/>
          </a:prstGeom>
          <a:solidFill>
            <a:srgbClr val="00B0F0"/>
          </a:solidFill>
          <a:ln>
            <a:solidFill>
              <a:srgbClr val="009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00FF2-DE9E-4FDF-9ACC-068B7623B0B8}"/>
              </a:ext>
            </a:extLst>
          </p:cNvPr>
          <p:cNvSpPr txBox="1"/>
          <p:nvPr/>
        </p:nvSpPr>
        <p:spPr>
          <a:xfrm>
            <a:off x="2591318" y="1163122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Windows12 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15FD6-0F6B-4890-B4D4-D5AA5EE79866}"/>
              </a:ext>
            </a:extLst>
          </p:cNvPr>
          <p:cNvSpPr txBox="1"/>
          <p:nvPr/>
        </p:nvSpPr>
        <p:spPr>
          <a:xfrm>
            <a:off x="10503717" y="5667644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Windows TEST 12</a:t>
            </a:r>
          </a:p>
          <a:p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评估副本 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</a:t>
            </a:r>
            <a:r>
              <a:rPr lang="zh-CN" altLang="en-US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100" dirty="0">
                <a:solidFill>
                  <a:schemeClr val="bg1">
                    <a:alpha val="42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30331</a:t>
            </a:r>
            <a:endParaRPr lang="zh-CN" altLang="en-US" sz="1100" dirty="0">
              <a:solidFill>
                <a:schemeClr val="bg1">
                  <a:alpha val="42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30F8F9-01C5-48B1-9CDC-76A3CDBC590A}"/>
              </a:ext>
            </a:extLst>
          </p:cNvPr>
          <p:cNvSpPr txBox="1"/>
          <p:nvPr/>
        </p:nvSpPr>
        <p:spPr>
          <a:xfrm>
            <a:off x="2591318" y="1710709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正在安装</a:t>
            </a:r>
            <a:r>
              <a:rPr lang="en-US" altLang="zh-CN" sz="3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  <a:endParaRPr lang="zh-CN" altLang="en-US" sz="3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C9DE"/>
                  </a:gs>
                </a:gsLst>
                <a:lin ang="27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82570-A6F7-4983-91DE-110E46E9238F}"/>
              </a:ext>
            </a:extLst>
          </p:cNvPr>
          <p:cNvSpPr txBox="1"/>
          <p:nvPr/>
        </p:nvSpPr>
        <p:spPr>
          <a:xfrm>
            <a:off x="104858" y="606796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C1D979-4191-455F-88D8-77F447571650}"/>
              </a:ext>
            </a:extLst>
          </p:cNvPr>
          <p:cNvSpPr/>
          <p:nvPr/>
        </p:nvSpPr>
        <p:spPr>
          <a:xfrm>
            <a:off x="1629634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B2BC31-C8A7-4078-8D43-9ED4EF3BE27F}"/>
              </a:ext>
            </a:extLst>
          </p:cNvPr>
          <p:cNvSpPr txBox="1"/>
          <p:nvPr/>
        </p:nvSpPr>
        <p:spPr>
          <a:xfrm>
            <a:off x="3119864" y="2596850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正在解压文件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5BBB8E-CB3D-48BF-BEB8-01223766C48E}"/>
              </a:ext>
            </a:extLst>
          </p:cNvPr>
          <p:cNvSpPr/>
          <p:nvPr/>
        </p:nvSpPr>
        <p:spPr>
          <a:xfrm>
            <a:off x="1629633" y="6347685"/>
            <a:ext cx="9750360" cy="239116"/>
          </a:xfrm>
          <a:prstGeom prst="roundRect">
            <a:avLst>
              <a:gd name="adj" fmla="val 219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98B50-61F2-44A5-9703-494BFA6DE751}"/>
              </a:ext>
            </a:extLst>
          </p:cNvPr>
          <p:cNvSpPr txBox="1"/>
          <p:nvPr/>
        </p:nvSpPr>
        <p:spPr>
          <a:xfrm>
            <a:off x="3119864" y="299989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4E420-FFC8-439D-8729-E991C5740D31}"/>
              </a:ext>
            </a:extLst>
          </p:cNvPr>
          <p:cNvSpPr txBox="1"/>
          <p:nvPr/>
        </p:nvSpPr>
        <p:spPr>
          <a:xfrm>
            <a:off x="3149162" y="3426192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正在加载驱动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AF2C6F-6AAD-48AB-AF75-4482146846B9}"/>
              </a:ext>
            </a:extLst>
          </p:cNvPr>
          <p:cNvSpPr txBox="1"/>
          <p:nvPr/>
        </p:nvSpPr>
        <p:spPr>
          <a:xfrm>
            <a:off x="3149162" y="3867531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正在写进引导区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FE40A-2B7D-4286-A5A3-5BBCF158BFD8}"/>
              </a:ext>
            </a:extLst>
          </p:cNvPr>
          <p:cNvSpPr txBox="1"/>
          <p:nvPr/>
        </p:nvSpPr>
        <p:spPr>
          <a:xfrm>
            <a:off x="3149162" y="4351095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正在调整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5E8B2D-9AEF-4088-85C1-2BCBE69B9CF2}"/>
              </a:ext>
            </a:extLst>
          </p:cNvPr>
          <p:cNvSpPr txBox="1"/>
          <p:nvPr/>
        </p:nvSpPr>
        <p:spPr>
          <a:xfrm>
            <a:off x="3149163" y="4849698"/>
            <a:ext cx="186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正在检查文件完整</a:t>
            </a:r>
          </a:p>
        </p:txBody>
      </p:sp>
    </p:spTree>
    <p:extLst>
      <p:ext uri="{BB962C8B-B14F-4D97-AF65-F5344CB8AC3E}">
        <p14:creationId xmlns:p14="http://schemas.microsoft.com/office/powerpoint/2010/main" val="17943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8021135" y="511875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8467857" y="633471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8467857" y="969075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9213607" y="69283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06D800-42F8-4AE4-984F-D425AA50658E}"/>
              </a:ext>
            </a:extLst>
          </p:cNvPr>
          <p:cNvSpPr txBox="1"/>
          <p:nvPr/>
        </p:nvSpPr>
        <p:spPr>
          <a:xfrm>
            <a:off x="1989730" y="2905780"/>
            <a:ext cx="517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当前时间：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2022/1/24   14:54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C214F-18A2-48A0-9396-2DFA76C6C61E}"/>
              </a:ext>
            </a:extLst>
          </p:cNvPr>
          <p:cNvSpPr txBox="1"/>
          <p:nvPr/>
        </p:nvSpPr>
        <p:spPr>
          <a:xfrm>
            <a:off x="1989729" y="3429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修改为：</a:t>
            </a:r>
          </a:p>
        </p:txBody>
      </p:sp>
    </p:spTree>
    <p:extLst>
      <p:ext uri="{BB962C8B-B14F-4D97-AF65-F5344CB8AC3E}">
        <p14:creationId xmlns:p14="http://schemas.microsoft.com/office/powerpoint/2010/main" val="1522863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680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072702E5-3A80-428C-BFB1-328894FB367F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ellipse">
            <a:avLst/>
          </a:prstGeom>
          <a:solidFill>
            <a:srgbClr val="D3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0C62DB7F-9B84-4F4E-9B23-A6FC10E55531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D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完整圆 4">
            <a:extLst>
              <a:ext uri="{FF2B5EF4-FFF2-40B4-BE49-F238E27FC236}">
                <a16:creationId xmlns:a16="http://schemas.microsoft.com/office/drawing/2014/main" id="{4D5B8722-DE89-4F17-968F-3F576CB4C42F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pie">
            <a:avLst>
              <a:gd name="adj1" fmla="val 16170568"/>
              <a:gd name="adj2" fmla="val 21536183"/>
            </a:avLst>
          </a:prstGeom>
          <a:solidFill>
            <a:srgbClr val="FF8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D85BC22-E612-4E59-91A4-7EA6E8D10AD6}"/>
              </a:ext>
            </a:extLst>
          </p:cNvPr>
          <p:cNvSpPr/>
          <p:nvPr/>
        </p:nvSpPr>
        <p:spPr>
          <a:xfrm>
            <a:off x="5219876" y="1896035"/>
            <a:ext cx="914400" cy="914400"/>
          </a:xfrm>
          <a:prstGeom prst="roundRect">
            <a:avLst/>
          </a:prstGeom>
          <a:solidFill>
            <a:srgbClr val="C64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1C47A-25D1-4568-9CA5-241C399601CF}"/>
              </a:ext>
            </a:extLst>
          </p:cNvPr>
          <p:cNvSpPr txBox="1"/>
          <p:nvPr/>
        </p:nvSpPr>
        <p:spPr>
          <a:xfrm>
            <a:off x="6046076" y="4999065"/>
            <a:ext cx="99849" cy="10124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kern="3000" spc="-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..................................................</a:t>
            </a:r>
            <a:endParaRPr lang="zh-CN" altLang="en-US" kern="3000" spc="-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animMotion origin="layout" path="M 0 -2.59259E-6 C 0.01289 -2.59259E-6 0.02344 0.01875 0.02344 0.04213 C 0.02344 0.06574 0.01289 0.08519 0 0.08519 C -0.01289 0.08519 -0.02331 0.06574 -0.02331 0.04213 C -0.02331 0.01875 -0.01289 -2.59259E-6 0 -2.59259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61B12A-A0C2-4188-B3E7-715E36D31FF4}"/>
              </a:ext>
            </a:extLst>
          </p:cNvPr>
          <p:cNvGrpSpPr>
            <a:grpSpLocks noChangeAspect="1"/>
          </p:cNvGrpSpPr>
          <p:nvPr/>
        </p:nvGrpSpPr>
        <p:grpSpPr>
          <a:xfrm>
            <a:off x="5677031" y="3015000"/>
            <a:ext cx="837937" cy="828000"/>
            <a:chOff x="5638800" y="2081048"/>
            <a:chExt cx="1886606" cy="1864234"/>
          </a:xfrm>
          <a:gradFill>
            <a:gsLst>
              <a:gs pos="100000">
                <a:srgbClr val="00B0F0">
                  <a:alpha val="0"/>
                </a:srgbClr>
              </a:gs>
              <a:gs pos="0">
                <a:srgbClr val="00C9DE">
                  <a:alpha val="0"/>
                </a:srgbClr>
              </a:gs>
            </a:gsLst>
            <a:lin ang="2700000" scaled="1"/>
          </a:gra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74E6658-5815-4E79-B93F-8877F435024B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C7A41D1-43CF-4AF7-BB4C-E64A2AAA6D92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A7716D3-6C80-468C-8F25-27EB77D6DC7C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9260CC5-0146-4B12-A4B0-BED609152F44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95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355848-354A-4D4A-9D26-B1274F1FF3A0}"/>
              </a:ext>
            </a:extLst>
          </p:cNvPr>
          <p:cNvGrpSpPr>
            <a:grpSpLocks noChangeAspect="1"/>
          </p:cNvGrpSpPr>
          <p:nvPr/>
        </p:nvGrpSpPr>
        <p:grpSpPr>
          <a:xfrm>
            <a:off x="5513087" y="2853000"/>
            <a:ext cx="1165825" cy="1152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5FCE604-2C4A-485B-86A7-B5053B643F4C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4E21DBB-A243-4571-ABC5-A4CFE001FCB9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28561EC-9A87-41BF-9575-1E71E04C6B03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524C9C0-C1B6-4EF8-AE8A-D6413A24A0D7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99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095999" y="16461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这是正确的地区吗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2F9F79F-9844-46C5-8ED1-653D5E8C8B04}"/>
              </a:ext>
            </a:extLst>
          </p:cNvPr>
          <p:cNvSpPr>
            <a:spLocks noChangeAspect="1"/>
          </p:cNvSpPr>
          <p:nvPr/>
        </p:nvSpPr>
        <p:spPr>
          <a:xfrm>
            <a:off x="3130475" y="2601000"/>
            <a:ext cx="1656000" cy="1656000"/>
          </a:xfrm>
          <a:prstGeom prst="ellipse">
            <a:avLst/>
          </a:prstGeom>
          <a:gradFill flip="none" rotWithShape="1">
            <a:gsLst>
              <a:gs pos="0">
                <a:srgbClr val="7030A0"/>
              </a:gs>
              <a:gs pos="100000">
                <a:srgbClr val="0070C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54102-411E-4023-BFDB-290D43D34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r="56596" b="33389"/>
          <a:stretch/>
        </p:blipFill>
        <p:spPr>
          <a:xfrm>
            <a:off x="3130475" y="2601000"/>
            <a:ext cx="1656000" cy="1656000"/>
          </a:xfrm>
          <a:prstGeom prst="ellipse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987C27-0307-437D-B2D9-EBCF9E7B898D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167448-7558-4B57-B738-F1A05BD0DA6E}"/>
              </a:ext>
            </a:extLst>
          </p:cNvPr>
          <p:cNvSpPr txBox="1"/>
          <p:nvPr/>
        </p:nvSpPr>
        <p:spPr>
          <a:xfrm>
            <a:off x="6584426" y="2831609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美国</a:t>
            </a:r>
          </a:p>
        </p:txBody>
      </p:sp>
    </p:spTree>
    <p:extLst>
      <p:ext uri="{BB962C8B-B14F-4D97-AF65-F5344CB8AC3E}">
        <p14:creationId xmlns:p14="http://schemas.microsoft.com/office/powerpoint/2010/main" val="3744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095999" y="16461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这是正确的地区吗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2F9F79F-9844-46C5-8ED1-653D5E8C8B04}"/>
              </a:ext>
            </a:extLst>
          </p:cNvPr>
          <p:cNvSpPr>
            <a:spLocks noChangeAspect="1"/>
          </p:cNvSpPr>
          <p:nvPr/>
        </p:nvSpPr>
        <p:spPr>
          <a:xfrm>
            <a:off x="3130475" y="2601000"/>
            <a:ext cx="1656000" cy="1656000"/>
          </a:xfrm>
          <a:prstGeom prst="ellipse">
            <a:avLst/>
          </a:prstGeom>
          <a:gradFill flip="none" rotWithShape="1">
            <a:gsLst>
              <a:gs pos="0">
                <a:srgbClr val="7030A0"/>
              </a:gs>
              <a:gs pos="100000">
                <a:srgbClr val="0070C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54102-411E-4023-BFDB-290D43D34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9" t="27884" r="4075" b="5504"/>
          <a:stretch/>
        </p:blipFill>
        <p:spPr>
          <a:xfrm>
            <a:off x="3130475" y="2601000"/>
            <a:ext cx="1656000" cy="1656000"/>
          </a:xfrm>
          <a:prstGeom prst="ellipse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ACC6E0-B7C2-4E28-8DA7-6A30110C8DB3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6186B-765B-4827-9C6F-6F089C003865}"/>
              </a:ext>
            </a:extLst>
          </p:cNvPr>
          <p:cNvSpPr txBox="1"/>
          <p:nvPr/>
        </p:nvSpPr>
        <p:spPr>
          <a:xfrm>
            <a:off x="6584426" y="2831609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美国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3F165C-924B-490A-92BD-D53D0FEE1CC6}"/>
              </a:ext>
            </a:extLst>
          </p:cNvPr>
          <p:cNvSpPr/>
          <p:nvPr/>
        </p:nvSpPr>
        <p:spPr>
          <a:xfrm>
            <a:off x="6799436" y="2423551"/>
            <a:ext cx="1470247" cy="307777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26E5AB-F54C-4EE4-982B-57E00C77E432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44126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095999" y="16461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连接一下网络吧！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26E5AB-F54C-4EE4-982B-57E00C77E432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21420BC-7FD7-458A-A66B-FE686C83364E}"/>
              </a:ext>
            </a:extLst>
          </p:cNvPr>
          <p:cNvSpPr/>
          <p:nvPr/>
        </p:nvSpPr>
        <p:spPr>
          <a:xfrm>
            <a:off x="3556846" y="2815732"/>
            <a:ext cx="1008000" cy="914400"/>
          </a:xfrm>
          <a:prstGeom prst="arc">
            <a:avLst>
              <a:gd name="adj1" fmla="val 10808823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4B01C33-523F-4F64-8AB7-5ACE441ADBBB}"/>
              </a:ext>
            </a:extLst>
          </p:cNvPr>
          <p:cNvSpPr>
            <a:spLocks noChangeAspect="1"/>
          </p:cNvSpPr>
          <p:nvPr/>
        </p:nvSpPr>
        <p:spPr>
          <a:xfrm>
            <a:off x="4399927" y="3139386"/>
            <a:ext cx="674646" cy="612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5718E01C-55DC-4E96-9F3D-80ABD623E393}"/>
              </a:ext>
            </a:extLst>
          </p:cNvPr>
          <p:cNvSpPr>
            <a:spLocks noChangeAspect="1"/>
          </p:cNvSpPr>
          <p:nvPr/>
        </p:nvSpPr>
        <p:spPr>
          <a:xfrm>
            <a:off x="3935527" y="3424698"/>
            <a:ext cx="357166" cy="324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DACFC-4B0C-47C5-B45A-FBEC713E9D47}"/>
              </a:ext>
            </a:extLst>
          </p:cNvPr>
          <p:cNvSpPr>
            <a:spLocks noChangeAspect="1"/>
          </p:cNvSpPr>
          <p:nvPr/>
        </p:nvSpPr>
        <p:spPr>
          <a:xfrm>
            <a:off x="4925982" y="3609356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62EE52-4E7C-4500-AF98-557D5CE84966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114514G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每秒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9DD322-0B4E-4FB2-9B0A-B7D10B725D5D}"/>
              </a:ext>
            </a:extLst>
          </p:cNvPr>
          <p:cNvSpPr txBox="1"/>
          <p:nvPr/>
        </p:nvSpPr>
        <p:spPr>
          <a:xfrm>
            <a:off x="6584426" y="2831609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新网络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095999" y="16461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连接一下网络吧！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ACC6E0-B7C2-4E28-8DA7-6A30110C8DB3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114514G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6186B-765B-4827-9C6F-6F089C003865}"/>
              </a:ext>
            </a:extLst>
          </p:cNvPr>
          <p:cNvSpPr txBox="1"/>
          <p:nvPr/>
        </p:nvSpPr>
        <p:spPr>
          <a:xfrm>
            <a:off x="6584426" y="2831609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新网络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26E5AB-F54C-4EE4-982B-57E00C77E432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6E31A021-3CE1-4A5B-9828-8BB2061106F0}"/>
              </a:ext>
            </a:extLst>
          </p:cNvPr>
          <p:cNvSpPr/>
          <p:nvPr/>
        </p:nvSpPr>
        <p:spPr>
          <a:xfrm>
            <a:off x="3945152" y="2815732"/>
            <a:ext cx="1008000" cy="914400"/>
          </a:xfrm>
          <a:prstGeom prst="arc">
            <a:avLst>
              <a:gd name="adj1" fmla="val 10808823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EFD64F5-0A0D-4295-9961-23254DD8296B}"/>
              </a:ext>
            </a:extLst>
          </p:cNvPr>
          <p:cNvSpPr>
            <a:spLocks noChangeAspect="1"/>
          </p:cNvSpPr>
          <p:nvPr/>
        </p:nvSpPr>
        <p:spPr>
          <a:xfrm>
            <a:off x="4111829" y="3139386"/>
            <a:ext cx="674646" cy="612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6D3789CD-D9A7-44EF-8E87-155DC38EDFA2}"/>
              </a:ext>
            </a:extLst>
          </p:cNvPr>
          <p:cNvSpPr>
            <a:spLocks noChangeAspect="1"/>
          </p:cNvSpPr>
          <p:nvPr/>
        </p:nvSpPr>
        <p:spPr>
          <a:xfrm>
            <a:off x="4273729" y="3424698"/>
            <a:ext cx="357166" cy="324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43661C-C3E0-4AB1-A850-6FE1C6A2C8A7}"/>
              </a:ext>
            </a:extLst>
          </p:cNvPr>
          <p:cNvSpPr>
            <a:spLocks noChangeAspect="1"/>
          </p:cNvSpPr>
          <p:nvPr/>
        </p:nvSpPr>
        <p:spPr>
          <a:xfrm>
            <a:off x="4362312" y="3609356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91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8021135" y="511875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8467857" y="633471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8467857" y="969075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9213607" y="69283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06D800-42F8-4AE4-984F-D425AA50658E}"/>
              </a:ext>
            </a:extLst>
          </p:cNvPr>
          <p:cNvSpPr txBox="1"/>
          <p:nvPr/>
        </p:nvSpPr>
        <p:spPr>
          <a:xfrm>
            <a:off x="1989730" y="2905780"/>
            <a:ext cx="517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当前时间：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2022/1/24   14:54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C214F-18A2-48A0-9396-2DFA76C6C61E}"/>
              </a:ext>
            </a:extLst>
          </p:cNvPr>
          <p:cNvSpPr txBox="1"/>
          <p:nvPr/>
        </p:nvSpPr>
        <p:spPr>
          <a:xfrm>
            <a:off x="1989729" y="3429000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修改为：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00:00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916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095999" y="16461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连接一下网络吧！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ACC6E0-B7C2-4E28-8DA7-6A30110C8DB3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114514G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6186B-765B-4827-9C6F-6F089C003865}"/>
              </a:ext>
            </a:extLst>
          </p:cNvPr>
          <p:cNvSpPr txBox="1"/>
          <p:nvPr/>
        </p:nvSpPr>
        <p:spPr>
          <a:xfrm>
            <a:off x="6584426" y="2831609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新网络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26E5AB-F54C-4EE4-982B-57E00C77E432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6E31A021-3CE1-4A5B-9828-8BB2061106F0}"/>
              </a:ext>
            </a:extLst>
          </p:cNvPr>
          <p:cNvSpPr/>
          <p:nvPr/>
        </p:nvSpPr>
        <p:spPr>
          <a:xfrm>
            <a:off x="3945152" y="2815732"/>
            <a:ext cx="1008000" cy="914400"/>
          </a:xfrm>
          <a:prstGeom prst="arc">
            <a:avLst>
              <a:gd name="adj1" fmla="val 10808823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EFD64F5-0A0D-4295-9961-23254DD8296B}"/>
              </a:ext>
            </a:extLst>
          </p:cNvPr>
          <p:cNvSpPr>
            <a:spLocks noChangeAspect="1"/>
          </p:cNvSpPr>
          <p:nvPr/>
        </p:nvSpPr>
        <p:spPr>
          <a:xfrm>
            <a:off x="4111829" y="3139386"/>
            <a:ext cx="674646" cy="612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6D3789CD-D9A7-44EF-8E87-155DC38EDFA2}"/>
              </a:ext>
            </a:extLst>
          </p:cNvPr>
          <p:cNvSpPr>
            <a:spLocks noChangeAspect="1"/>
          </p:cNvSpPr>
          <p:nvPr/>
        </p:nvSpPr>
        <p:spPr>
          <a:xfrm>
            <a:off x="4273729" y="3424698"/>
            <a:ext cx="357166" cy="324000"/>
          </a:xfrm>
          <a:prstGeom prst="arc">
            <a:avLst>
              <a:gd name="adj1" fmla="val 10922724"/>
              <a:gd name="adj2" fmla="val 0"/>
            </a:avLst>
          </a:prstGeom>
          <a:ln w="1270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43661C-C3E0-4AB1-A850-6FE1C6A2C8A7}"/>
              </a:ext>
            </a:extLst>
          </p:cNvPr>
          <p:cNvSpPr>
            <a:spLocks noChangeAspect="1"/>
          </p:cNvSpPr>
          <p:nvPr/>
        </p:nvSpPr>
        <p:spPr>
          <a:xfrm>
            <a:off x="4362312" y="3609356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CCA1F70-6419-4681-A453-7222394B89EB}"/>
              </a:ext>
            </a:extLst>
          </p:cNvPr>
          <p:cNvSpPr/>
          <p:nvPr/>
        </p:nvSpPr>
        <p:spPr>
          <a:xfrm>
            <a:off x="6799436" y="2423551"/>
            <a:ext cx="1470247" cy="307777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40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544544" y="163872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让我们进步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7C0F89-1444-4AD9-A3C7-EF447485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6572">
            <a:off x="2121943" y="3347416"/>
            <a:ext cx="1123256" cy="1123256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C2A1C3-9A78-4468-9C81-BF9AEB879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1998">
            <a:off x="4737022" y="3864426"/>
            <a:ext cx="1123256" cy="1123256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30FBA6E-2908-4B3E-92D7-462FC06C56D5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AA8706-B578-43D2-9681-36D4384F83E4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好吧，你不得不同意</a:t>
            </a:r>
          </a:p>
        </p:txBody>
      </p:sp>
    </p:spTree>
    <p:extLst>
      <p:ext uri="{BB962C8B-B14F-4D97-AF65-F5344CB8AC3E}">
        <p14:creationId xmlns:p14="http://schemas.microsoft.com/office/powerpoint/2010/main" val="34399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8691F9-EE36-479F-86BD-03A388C3018D}"/>
              </a:ext>
            </a:extLst>
          </p:cNvPr>
          <p:cNvSpPr/>
          <p:nvPr/>
        </p:nvSpPr>
        <p:spPr>
          <a:xfrm>
            <a:off x="1909354" y="1084217"/>
            <a:ext cx="8373291" cy="4689566"/>
          </a:xfrm>
          <a:prstGeom prst="roundRect">
            <a:avLst>
              <a:gd name="adj" fmla="val 9355"/>
            </a:avLst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965200" dist="596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9004E-FE04-4810-B67B-C956215E49F2}"/>
              </a:ext>
            </a:extLst>
          </p:cNvPr>
          <p:cNvSpPr txBox="1"/>
          <p:nvPr/>
        </p:nvSpPr>
        <p:spPr>
          <a:xfrm>
            <a:off x="6544544" y="163872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C9DE"/>
                    </a:gs>
                  </a:gsLst>
                  <a:lin ang="27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让我们进步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26E5AB-F54C-4EE4-982B-57E00C77E432}"/>
              </a:ext>
            </a:extLst>
          </p:cNvPr>
          <p:cNvSpPr/>
          <p:nvPr/>
        </p:nvSpPr>
        <p:spPr>
          <a:xfrm>
            <a:off x="8760566" y="4806038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7C0F89-1444-4AD9-A3C7-EF447485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4" y="2867372"/>
            <a:ext cx="1123256" cy="1123256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3F26F8-10BE-40BB-8062-C3409F8D8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86" y="3197321"/>
            <a:ext cx="1123256" cy="11232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29F50B-B3DB-4131-86F9-EA334EEB9EDB}"/>
              </a:ext>
            </a:extLst>
          </p:cNvPr>
          <p:cNvSpPr txBox="1"/>
          <p:nvPr/>
        </p:nvSpPr>
        <p:spPr>
          <a:xfrm>
            <a:off x="6584426" y="2423552"/>
            <a:ext cx="19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好吧，你不得不同意</a:t>
            </a:r>
          </a:p>
        </p:txBody>
      </p:sp>
    </p:spTree>
    <p:extLst>
      <p:ext uri="{BB962C8B-B14F-4D97-AF65-F5344CB8AC3E}">
        <p14:creationId xmlns:p14="http://schemas.microsoft.com/office/powerpoint/2010/main" val="315544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10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43296DE-9CB9-4695-B236-43B1B7E62E82}"/>
              </a:ext>
            </a:extLst>
          </p:cNvPr>
          <p:cNvSpPr>
            <a:spLocks noChangeAspect="1"/>
          </p:cNvSpPr>
          <p:nvPr/>
        </p:nvSpPr>
        <p:spPr>
          <a:xfrm>
            <a:off x="3220278" y="2570922"/>
            <a:ext cx="1944000" cy="1944000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7B1DAD-5F08-4070-B93F-CC4BC203A15E}"/>
              </a:ext>
            </a:extLst>
          </p:cNvPr>
          <p:cNvSpPr>
            <a:spLocks noChangeAspect="1"/>
          </p:cNvSpPr>
          <p:nvPr/>
        </p:nvSpPr>
        <p:spPr>
          <a:xfrm>
            <a:off x="7860270" y="3202588"/>
            <a:ext cx="3132000" cy="3132000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0A793-ACAF-4B5A-A7D4-E074612D4E71}"/>
              </a:ext>
            </a:extLst>
          </p:cNvPr>
          <p:cNvSpPr txBox="1"/>
          <p:nvPr/>
        </p:nvSpPr>
        <p:spPr>
          <a:xfrm>
            <a:off x="4875153" y="26595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正在调整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FDFDBF-1A1D-44B0-B0AD-7D731377BFCE}"/>
              </a:ext>
            </a:extLst>
          </p:cNvPr>
          <p:cNvSpPr txBox="1"/>
          <p:nvPr/>
        </p:nvSpPr>
        <p:spPr>
          <a:xfrm>
            <a:off x="4567376" y="34290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请不要关闭计算机</a:t>
            </a:r>
          </a:p>
        </p:txBody>
      </p:sp>
    </p:spTree>
    <p:extLst>
      <p:ext uri="{BB962C8B-B14F-4D97-AF65-F5344CB8AC3E}">
        <p14:creationId xmlns:p14="http://schemas.microsoft.com/office/powerpoint/2010/main" val="110980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43296DE-9CB9-4695-B236-43B1B7E62E82}"/>
              </a:ext>
            </a:extLst>
          </p:cNvPr>
          <p:cNvSpPr>
            <a:spLocks noChangeAspect="1"/>
          </p:cNvSpPr>
          <p:nvPr/>
        </p:nvSpPr>
        <p:spPr>
          <a:xfrm>
            <a:off x="1560289" y="2453655"/>
            <a:ext cx="4404345" cy="4404345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7B1DAD-5F08-4070-B93F-CC4BC203A15E}"/>
              </a:ext>
            </a:extLst>
          </p:cNvPr>
          <p:cNvSpPr>
            <a:spLocks noChangeAspect="1"/>
          </p:cNvSpPr>
          <p:nvPr/>
        </p:nvSpPr>
        <p:spPr>
          <a:xfrm>
            <a:off x="6095999" y="38550"/>
            <a:ext cx="6011457" cy="6011457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0A793-ACAF-4B5A-A7D4-E074612D4E71}"/>
              </a:ext>
            </a:extLst>
          </p:cNvPr>
          <p:cNvSpPr txBox="1"/>
          <p:nvPr/>
        </p:nvSpPr>
        <p:spPr>
          <a:xfrm>
            <a:off x="2900252" y="26595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海内存知己，天涯诺比邻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FDFDBF-1A1D-44B0-B0AD-7D731377BFCE}"/>
              </a:ext>
            </a:extLst>
          </p:cNvPr>
          <p:cNvSpPr txBox="1"/>
          <p:nvPr/>
        </p:nvSpPr>
        <p:spPr>
          <a:xfrm>
            <a:off x="4567376" y="34290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请不要关闭计算机</a:t>
            </a:r>
          </a:p>
        </p:txBody>
      </p:sp>
    </p:spTree>
    <p:extLst>
      <p:ext uri="{BB962C8B-B14F-4D97-AF65-F5344CB8AC3E}">
        <p14:creationId xmlns:p14="http://schemas.microsoft.com/office/powerpoint/2010/main" val="1384380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43296DE-9CB9-4695-B236-43B1B7E62E82}"/>
              </a:ext>
            </a:extLst>
          </p:cNvPr>
          <p:cNvSpPr>
            <a:spLocks noChangeAspect="1"/>
          </p:cNvSpPr>
          <p:nvPr/>
        </p:nvSpPr>
        <p:spPr>
          <a:xfrm>
            <a:off x="-1645919" y="-752553"/>
            <a:ext cx="7610554" cy="7610554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7B1DAD-5F08-4070-B93F-CC4BC203A15E}"/>
              </a:ext>
            </a:extLst>
          </p:cNvPr>
          <p:cNvSpPr>
            <a:spLocks noChangeAspect="1"/>
          </p:cNvSpPr>
          <p:nvPr/>
        </p:nvSpPr>
        <p:spPr>
          <a:xfrm>
            <a:off x="8209806" y="2152357"/>
            <a:ext cx="3897650" cy="3897650"/>
          </a:xfrm>
          <a:prstGeom prst="ellipse">
            <a:avLst/>
          </a:prstGeom>
          <a:gradFill flip="none" rotWithShape="1">
            <a:gsLst>
              <a:gs pos="57000">
                <a:srgbClr val="002533"/>
              </a:gs>
              <a:gs pos="0">
                <a:srgbClr val="00B0F0"/>
              </a:gs>
              <a:gs pos="74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0A793-ACAF-4B5A-A7D4-E074612D4E71}"/>
              </a:ext>
            </a:extLst>
          </p:cNvPr>
          <p:cNvSpPr txBox="1"/>
          <p:nvPr/>
        </p:nvSpPr>
        <p:spPr>
          <a:xfrm>
            <a:off x="4075341" y="266800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好东西就要来了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FDFDBF-1A1D-44B0-B0AD-7D731377BFCE}"/>
              </a:ext>
            </a:extLst>
          </p:cNvPr>
          <p:cNvSpPr txBox="1"/>
          <p:nvPr/>
        </p:nvSpPr>
        <p:spPr>
          <a:xfrm>
            <a:off x="4567376" y="34290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请不要关闭计算机</a:t>
            </a:r>
          </a:p>
        </p:txBody>
      </p:sp>
    </p:spTree>
    <p:extLst>
      <p:ext uri="{BB962C8B-B14F-4D97-AF65-F5344CB8AC3E}">
        <p14:creationId xmlns:p14="http://schemas.microsoft.com/office/powerpoint/2010/main" val="68474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20A793-ACAF-4B5A-A7D4-E074612D4E71}"/>
              </a:ext>
            </a:extLst>
          </p:cNvPr>
          <p:cNvSpPr txBox="1"/>
          <p:nvPr/>
        </p:nvSpPr>
        <p:spPr>
          <a:xfrm>
            <a:off x="4310896" y="304427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享受于此吧！</a:t>
            </a:r>
          </a:p>
        </p:txBody>
      </p:sp>
    </p:spTree>
    <p:extLst>
      <p:ext uri="{BB962C8B-B14F-4D97-AF65-F5344CB8AC3E}">
        <p14:creationId xmlns:p14="http://schemas.microsoft.com/office/powerpoint/2010/main" val="1277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 thruBlk="1"/>
      </p:transition>
    </mc:Choice>
    <mc:Fallback xmlns="">
      <p:transition spd="slow">
        <p:fade thruBlk="1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30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950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2022/1/17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932052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3" y="6858000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 flipH="1">
            <a:off x="6259948" y="6889440"/>
            <a:ext cx="13132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393FB2-0BC5-4F23-8BCB-AC4625B40BC8}"/>
              </a:ext>
            </a:extLst>
          </p:cNvPr>
          <p:cNvGrpSpPr>
            <a:grpSpLocks noChangeAspect="1"/>
          </p:cNvGrpSpPr>
          <p:nvPr/>
        </p:nvGrpSpPr>
        <p:grpSpPr>
          <a:xfrm>
            <a:off x="3102059" y="1929360"/>
            <a:ext cx="6156851" cy="3384000"/>
            <a:chOff x="2285998" y="1356070"/>
            <a:chExt cx="7536875" cy="414250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2680608-BD83-4801-9E70-35A84E08A267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75FD63A-D4F0-4BDE-B692-82FC9691E360}"/>
                </a:ext>
              </a:extLst>
            </p:cNvPr>
            <p:cNvSpPr/>
            <p:nvPr/>
          </p:nvSpPr>
          <p:spPr>
            <a:xfrm>
              <a:off x="2286000" y="1359420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64C6206-1AD6-4ACB-A44F-D5FDEA0EB5DB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97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8021135" y="511875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8467857" y="633471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8467857" y="969075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9213607" y="69283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06D800-42F8-4AE4-984F-D425AA50658E}"/>
              </a:ext>
            </a:extLst>
          </p:cNvPr>
          <p:cNvSpPr txBox="1"/>
          <p:nvPr/>
        </p:nvSpPr>
        <p:spPr>
          <a:xfrm>
            <a:off x="1989730" y="290578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当前时间：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2022/1/5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00:00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C214F-18A2-48A0-9396-2DFA76C6C61E}"/>
              </a:ext>
            </a:extLst>
          </p:cNvPr>
          <p:cNvSpPr txBox="1"/>
          <p:nvPr/>
        </p:nvSpPr>
        <p:spPr>
          <a:xfrm>
            <a:off x="1989729" y="3429000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修改为：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00:00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296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3994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00:20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567720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2" y="6386118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>
            <a:off x="6176963" y="6809723"/>
            <a:ext cx="30003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EABC8D-7069-4B26-8735-694DD496E41B}"/>
              </a:ext>
            </a:extLst>
          </p:cNvPr>
          <p:cNvGrpSpPr/>
          <p:nvPr/>
        </p:nvGrpSpPr>
        <p:grpSpPr>
          <a:xfrm>
            <a:off x="2285998" y="1356070"/>
            <a:ext cx="7536875" cy="4142509"/>
            <a:chOff x="2285998" y="1356070"/>
            <a:chExt cx="7536875" cy="41425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E9577E9-45F9-4286-927D-588F8BE12B8F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CE189-3D08-4A6C-9759-8F7339C2BA53}"/>
                </a:ext>
              </a:extLst>
            </p:cNvPr>
            <p:cNvSpPr/>
            <p:nvPr/>
          </p:nvSpPr>
          <p:spPr>
            <a:xfrm>
              <a:off x="2285999" y="1359421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3E3B991-6D26-44EC-8E12-EE47C8C52A47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29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3994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00:20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567720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2" y="6386118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>
            <a:off x="6176963" y="6809723"/>
            <a:ext cx="30003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EABC8D-7069-4B26-8735-694DD496E41B}"/>
              </a:ext>
            </a:extLst>
          </p:cNvPr>
          <p:cNvGrpSpPr/>
          <p:nvPr/>
        </p:nvGrpSpPr>
        <p:grpSpPr>
          <a:xfrm>
            <a:off x="2285998" y="1356070"/>
            <a:ext cx="7536875" cy="4142509"/>
            <a:chOff x="2285998" y="1356070"/>
            <a:chExt cx="7536875" cy="41425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E9577E9-45F9-4286-927D-588F8BE12B8F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CE189-3D08-4A6C-9759-8F7339C2BA53}"/>
                </a:ext>
              </a:extLst>
            </p:cNvPr>
            <p:cNvSpPr/>
            <p:nvPr/>
          </p:nvSpPr>
          <p:spPr>
            <a:xfrm>
              <a:off x="2285999" y="1359421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3E3B991-6D26-44EC-8E12-EE47C8C52A47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乘号 38">
            <a:extLst>
              <a:ext uri="{FF2B5EF4-FFF2-40B4-BE49-F238E27FC236}">
                <a16:creationId xmlns:a16="http://schemas.microsoft.com/office/drawing/2014/main" id="{889F3F61-B53D-4107-90F5-8F02881402FD}"/>
              </a:ext>
            </a:extLst>
          </p:cNvPr>
          <p:cNvSpPr>
            <a:spLocks noChangeAspect="1"/>
          </p:cNvSpPr>
          <p:nvPr/>
        </p:nvSpPr>
        <p:spPr>
          <a:xfrm>
            <a:off x="9204580" y="1499500"/>
            <a:ext cx="216000" cy="216000"/>
          </a:xfrm>
          <a:prstGeom prst="mathMultiply">
            <a:avLst>
              <a:gd name="adj1" fmla="val 0"/>
            </a:avLst>
          </a:prstGeom>
          <a:noFill/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60A18-DC12-4B6E-92FB-D270D308A97A}"/>
              </a:ext>
            </a:extLst>
          </p:cNvPr>
          <p:cNvSpPr/>
          <p:nvPr/>
        </p:nvSpPr>
        <p:spPr>
          <a:xfrm>
            <a:off x="8812566" y="1543876"/>
            <a:ext cx="179118" cy="12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405EE4-B639-441D-96A1-93F773CD6983}"/>
              </a:ext>
            </a:extLst>
          </p:cNvPr>
          <p:cNvCxnSpPr>
            <a:cxnSpLocks/>
          </p:cNvCxnSpPr>
          <p:nvPr/>
        </p:nvCxnSpPr>
        <p:spPr>
          <a:xfrm>
            <a:off x="8427867" y="1607499"/>
            <a:ext cx="179118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5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000">
        <p159:morph option="byObject"/>
      </p:transition>
    </mc:Choice>
    <mc:Fallback xmlns="">
      <p:transition advTm="1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3994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00:20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567720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2" y="6386118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>
            <a:off x="6176963" y="6809723"/>
            <a:ext cx="30003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EABC8D-7069-4B26-8735-694DD496E41B}"/>
              </a:ext>
            </a:extLst>
          </p:cNvPr>
          <p:cNvGrpSpPr/>
          <p:nvPr/>
        </p:nvGrpSpPr>
        <p:grpSpPr>
          <a:xfrm>
            <a:off x="2285998" y="1356070"/>
            <a:ext cx="7536875" cy="4142509"/>
            <a:chOff x="2285998" y="1356070"/>
            <a:chExt cx="7536875" cy="41425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E9577E9-45F9-4286-927D-588F8BE12B8F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CE189-3D08-4A6C-9759-8F7339C2BA53}"/>
                </a:ext>
              </a:extLst>
            </p:cNvPr>
            <p:cNvSpPr/>
            <p:nvPr/>
          </p:nvSpPr>
          <p:spPr>
            <a:xfrm>
              <a:off x="2285999" y="1359421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3E3B991-6D26-44EC-8E12-EE47C8C52A47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乘号 38">
            <a:extLst>
              <a:ext uri="{FF2B5EF4-FFF2-40B4-BE49-F238E27FC236}">
                <a16:creationId xmlns:a16="http://schemas.microsoft.com/office/drawing/2014/main" id="{889F3F61-B53D-4107-90F5-8F02881402FD}"/>
              </a:ext>
            </a:extLst>
          </p:cNvPr>
          <p:cNvSpPr>
            <a:spLocks noChangeAspect="1"/>
          </p:cNvSpPr>
          <p:nvPr/>
        </p:nvSpPr>
        <p:spPr>
          <a:xfrm>
            <a:off x="9204580" y="1499500"/>
            <a:ext cx="216000" cy="216000"/>
          </a:xfrm>
          <a:prstGeom prst="mathMultiply">
            <a:avLst>
              <a:gd name="adj1" fmla="val 0"/>
            </a:avLst>
          </a:prstGeom>
          <a:noFill/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60A18-DC12-4B6E-92FB-D270D308A97A}"/>
              </a:ext>
            </a:extLst>
          </p:cNvPr>
          <p:cNvSpPr/>
          <p:nvPr/>
        </p:nvSpPr>
        <p:spPr>
          <a:xfrm>
            <a:off x="8812566" y="1543876"/>
            <a:ext cx="179118" cy="12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405EE4-B639-441D-96A1-93F773CD6983}"/>
              </a:ext>
            </a:extLst>
          </p:cNvPr>
          <p:cNvCxnSpPr>
            <a:cxnSpLocks/>
          </p:cNvCxnSpPr>
          <p:nvPr/>
        </p:nvCxnSpPr>
        <p:spPr>
          <a:xfrm>
            <a:off x="8427867" y="1607499"/>
            <a:ext cx="179118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4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3994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00:20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567720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2" y="6386118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>
            <a:off x="6176963" y="6809723"/>
            <a:ext cx="30003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EABC8D-7069-4B26-8735-694DD496E41B}"/>
              </a:ext>
            </a:extLst>
          </p:cNvPr>
          <p:cNvGrpSpPr/>
          <p:nvPr/>
        </p:nvGrpSpPr>
        <p:grpSpPr>
          <a:xfrm>
            <a:off x="2285998" y="1356070"/>
            <a:ext cx="7536875" cy="4142509"/>
            <a:chOff x="2285998" y="1356070"/>
            <a:chExt cx="7536875" cy="41425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E9577E9-45F9-4286-927D-588F8BE12B8F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CE189-3D08-4A6C-9759-8F7339C2BA53}"/>
                </a:ext>
              </a:extLst>
            </p:cNvPr>
            <p:cNvSpPr/>
            <p:nvPr/>
          </p:nvSpPr>
          <p:spPr>
            <a:xfrm>
              <a:off x="2285999" y="1359421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3E3B991-6D26-44EC-8E12-EE47C8C52A47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乘号 38">
            <a:extLst>
              <a:ext uri="{FF2B5EF4-FFF2-40B4-BE49-F238E27FC236}">
                <a16:creationId xmlns:a16="http://schemas.microsoft.com/office/drawing/2014/main" id="{889F3F61-B53D-4107-90F5-8F02881402FD}"/>
              </a:ext>
            </a:extLst>
          </p:cNvPr>
          <p:cNvSpPr>
            <a:spLocks noChangeAspect="1"/>
          </p:cNvSpPr>
          <p:nvPr/>
        </p:nvSpPr>
        <p:spPr>
          <a:xfrm>
            <a:off x="9204580" y="1499500"/>
            <a:ext cx="216000" cy="216000"/>
          </a:xfrm>
          <a:prstGeom prst="mathMultiply">
            <a:avLst>
              <a:gd name="adj1" fmla="val 0"/>
            </a:avLst>
          </a:prstGeom>
          <a:noFill/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60A18-DC12-4B6E-92FB-D270D308A97A}"/>
              </a:ext>
            </a:extLst>
          </p:cNvPr>
          <p:cNvSpPr/>
          <p:nvPr/>
        </p:nvSpPr>
        <p:spPr>
          <a:xfrm>
            <a:off x="8812566" y="1543876"/>
            <a:ext cx="179118" cy="12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405EE4-B639-441D-96A1-93F773CD6983}"/>
              </a:ext>
            </a:extLst>
          </p:cNvPr>
          <p:cNvCxnSpPr>
            <a:cxnSpLocks/>
          </p:cNvCxnSpPr>
          <p:nvPr/>
        </p:nvCxnSpPr>
        <p:spPr>
          <a:xfrm>
            <a:off x="8427867" y="1607499"/>
            <a:ext cx="179118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4F4D46C-AD83-434C-9FDA-F37EA86EF60F}"/>
              </a:ext>
            </a:extLst>
          </p:cNvPr>
          <p:cNvSpPr/>
          <p:nvPr/>
        </p:nvSpPr>
        <p:spPr>
          <a:xfrm>
            <a:off x="3516138" y="1918422"/>
            <a:ext cx="5076592" cy="2924743"/>
          </a:xfrm>
          <a:prstGeom prst="roundRect">
            <a:avLst>
              <a:gd name="adj" fmla="val 6869"/>
            </a:avLst>
          </a:prstGeom>
          <a:solidFill>
            <a:schemeClr val="bg1"/>
          </a:solidFill>
          <a:ln>
            <a:solidFill>
              <a:schemeClr val="tx1">
                <a:alpha val="17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0267E9-9480-47C5-A745-2943FB24DE0D}"/>
              </a:ext>
            </a:extLst>
          </p:cNvPr>
          <p:cNvSpPr txBox="1"/>
          <p:nvPr/>
        </p:nvSpPr>
        <p:spPr>
          <a:xfrm>
            <a:off x="3723212" y="22043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资源管理器未响应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800F0E9-13EF-4A88-BDC4-207243E03367}"/>
              </a:ext>
            </a:extLst>
          </p:cNvPr>
          <p:cNvSpPr txBox="1"/>
          <p:nvPr/>
        </p:nvSpPr>
        <p:spPr>
          <a:xfrm>
            <a:off x="3782017" y="2836418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请尝试重新启动此应用，不过可能会丢</a:t>
            </a:r>
            <a:endParaRPr lang="en-US" altLang="zh-CN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失数据。您也可以继续等待，直到它继</a:t>
            </a:r>
            <a:endParaRPr lang="en-US" altLang="zh-CN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续响应</a:t>
            </a:r>
            <a:endParaRPr lang="en-US" altLang="zh-CN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1AAE32B-7DEB-4AD9-97BD-CA30C5324D6D}"/>
              </a:ext>
            </a:extLst>
          </p:cNvPr>
          <p:cNvSpPr/>
          <p:nvPr/>
        </p:nvSpPr>
        <p:spPr>
          <a:xfrm>
            <a:off x="7219149" y="4115487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关闭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5C4FFA6-4837-4727-ADEC-6E5A83B51805}"/>
              </a:ext>
            </a:extLst>
          </p:cNvPr>
          <p:cNvSpPr/>
          <p:nvPr/>
        </p:nvSpPr>
        <p:spPr>
          <a:xfrm>
            <a:off x="6238248" y="4107551"/>
            <a:ext cx="785360" cy="405799"/>
          </a:xfrm>
          <a:prstGeom prst="roundRect">
            <a:avLst/>
          </a:prstGeom>
          <a:noFill/>
          <a:ln w="76200" cap="rnd" cmpd="sng">
            <a:gradFill flip="none" rotWithShape="1">
              <a:gsLst>
                <a:gs pos="0">
                  <a:srgbClr val="00B0F0"/>
                </a:gs>
                <a:gs pos="100000">
                  <a:srgbClr val="00C9DE"/>
                </a:gs>
              </a:gsLst>
              <a:lin ang="16200000" scaled="1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等待</a:t>
            </a:r>
          </a:p>
        </p:txBody>
      </p:sp>
    </p:spTree>
    <p:extLst>
      <p:ext uri="{BB962C8B-B14F-4D97-AF65-F5344CB8AC3E}">
        <p14:creationId xmlns:p14="http://schemas.microsoft.com/office/powerpoint/2010/main" val="31745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950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2022/1/17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932052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3" y="6858000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 flipH="1">
            <a:off x="6259948" y="6889440"/>
            <a:ext cx="13132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393FB2-0BC5-4F23-8BCB-AC4625B40BC8}"/>
              </a:ext>
            </a:extLst>
          </p:cNvPr>
          <p:cNvGrpSpPr>
            <a:grpSpLocks noChangeAspect="1"/>
          </p:cNvGrpSpPr>
          <p:nvPr/>
        </p:nvGrpSpPr>
        <p:grpSpPr>
          <a:xfrm>
            <a:off x="3102059" y="1929360"/>
            <a:ext cx="6156851" cy="3384000"/>
            <a:chOff x="2285998" y="1356070"/>
            <a:chExt cx="7536875" cy="414250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2680608-BD83-4801-9E70-35A84E08A267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75FD63A-D4F0-4BDE-B692-82FC9691E360}"/>
                </a:ext>
              </a:extLst>
            </p:cNvPr>
            <p:cNvSpPr/>
            <p:nvPr/>
          </p:nvSpPr>
          <p:spPr>
            <a:xfrm>
              <a:off x="2286000" y="1359420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64C6206-1AD6-4ACB-A44F-D5FDEA0EB5DB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2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36" name="矩形: 圆角 35">
            <a:extLst>
              <a:ext uri="{FF2B5EF4-FFF2-40B4-BE49-F238E27FC236}">
                <a16:creationId xmlns:a16="http://schemas.microsoft.com/office/drawing/2014/main" id="{405413C6-747F-4375-A94B-7048756DF0DE}"/>
              </a:ext>
            </a:extLst>
          </p:cNvPr>
          <p:cNvSpPr/>
          <p:nvPr/>
        </p:nvSpPr>
        <p:spPr>
          <a:xfrm>
            <a:off x="6045166" y="10789569"/>
            <a:ext cx="1859943" cy="819276"/>
          </a:xfrm>
          <a:prstGeom prst="roundRect">
            <a:avLst>
              <a:gd name="adj" fmla="val 15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9B833E-362A-4C89-9790-0439D949DD30}"/>
              </a:ext>
            </a:extLst>
          </p:cNvPr>
          <p:cNvGrpSpPr>
            <a:grpSpLocks noChangeAspect="1"/>
          </p:cNvGrpSpPr>
          <p:nvPr/>
        </p:nvGrpSpPr>
        <p:grpSpPr>
          <a:xfrm>
            <a:off x="6336851" y="11072505"/>
            <a:ext cx="243340" cy="288000"/>
            <a:chOff x="8934450" y="2813511"/>
            <a:chExt cx="914400" cy="1082214"/>
          </a:xfrm>
        </p:grpSpPr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AA22E314-AAB7-42DE-8C26-650E18232181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17B6087-9BA1-47CD-923B-E2235C08F8E5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C66DF18-7EAC-413B-8AA5-AD764C91E221}"/>
              </a:ext>
            </a:extLst>
          </p:cNvPr>
          <p:cNvSpPr txBox="1"/>
          <p:nvPr/>
        </p:nvSpPr>
        <p:spPr>
          <a:xfrm>
            <a:off x="6779098" y="11041096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关机</a:t>
            </a:r>
          </a:p>
        </p:txBody>
      </p:sp>
      <p:sp useBgFill="1">
        <p:nvSpPr>
          <p:cNvPr id="42" name="矩形: 圆角 41">
            <a:extLst>
              <a:ext uri="{FF2B5EF4-FFF2-40B4-BE49-F238E27FC236}">
                <a16:creationId xmlns:a16="http://schemas.microsoft.com/office/drawing/2014/main" id="{4277BCDB-BA2A-4073-B013-E8C94940D6C5}"/>
              </a:ext>
            </a:extLst>
          </p:cNvPr>
          <p:cNvSpPr/>
          <p:nvPr/>
        </p:nvSpPr>
        <p:spPr>
          <a:xfrm>
            <a:off x="4296936" y="7706806"/>
            <a:ext cx="3608173" cy="4000930"/>
          </a:xfrm>
          <a:prstGeom prst="roundRect">
            <a:avLst>
              <a:gd name="adj" fmla="val 5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2FB087E-0026-44E2-9A11-9CE7886A49C0}"/>
              </a:ext>
            </a:extLst>
          </p:cNvPr>
          <p:cNvGrpSpPr>
            <a:grpSpLocks noChangeAspect="1"/>
          </p:cNvGrpSpPr>
          <p:nvPr/>
        </p:nvGrpSpPr>
        <p:grpSpPr>
          <a:xfrm>
            <a:off x="4587927" y="11027637"/>
            <a:ext cx="456692" cy="324000"/>
            <a:chOff x="6597697" y="3243119"/>
            <a:chExt cx="1341564" cy="95177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CDC2E74-64F9-4065-A117-8385C1B7F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479" y="3243119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EAA0BF0-2820-4DDA-A573-893C61B38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059" t="-31853" r="-23643" b="65244"/>
            <a:stretch/>
          </p:blipFill>
          <p:spPr>
            <a:xfrm>
              <a:off x="6597697" y="3585764"/>
              <a:ext cx="1341564" cy="609129"/>
            </a:xfrm>
            <a:prstGeom prst="ellipse">
              <a:avLst/>
            </a:prstGeom>
          </p:spPr>
        </p:pic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6B1FBA9-FF6D-4036-AEF1-DDB163CCEFF3}"/>
              </a:ext>
            </a:extLst>
          </p:cNvPr>
          <p:cNvSpPr txBox="1"/>
          <p:nvPr/>
        </p:nvSpPr>
        <p:spPr>
          <a:xfrm>
            <a:off x="5017913" y="11014541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administration</a:t>
            </a:r>
            <a:endParaRPr lang="zh-CN" altLang="en-US" dirty="0">
              <a:solidFill>
                <a:schemeClr val="bg1"/>
              </a:solidFill>
              <a:latin typeface="Segoe UI Black" panose="020B0A02040204020203" pitchFamily="34" charset="0"/>
              <a:ea typeface="Microsoft YaHei UI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C3577B-68B9-4283-944D-FAE89A33716D}"/>
              </a:ext>
            </a:extLst>
          </p:cNvPr>
          <p:cNvGrpSpPr>
            <a:grpSpLocks noChangeAspect="1"/>
          </p:cNvGrpSpPr>
          <p:nvPr/>
        </p:nvGrpSpPr>
        <p:grpSpPr>
          <a:xfrm>
            <a:off x="7381222" y="11042661"/>
            <a:ext cx="243340" cy="288000"/>
            <a:chOff x="8934450" y="2813511"/>
            <a:chExt cx="914400" cy="1082214"/>
          </a:xfrm>
        </p:grpSpPr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5BB84B02-3DA8-4503-B055-8BBF149EB61A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08B51E9-9316-4184-82DF-6980FA697310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950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2022/1/17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5064D5-2181-499F-A5BE-C00082C75853}"/>
              </a:ext>
            </a:extLst>
          </p:cNvPr>
          <p:cNvGrpSpPr>
            <a:grpSpLocks noChangeAspect="1"/>
          </p:cNvGrpSpPr>
          <p:nvPr/>
        </p:nvGrpSpPr>
        <p:grpSpPr>
          <a:xfrm>
            <a:off x="5994509" y="6503519"/>
            <a:ext cx="202981" cy="200569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B1BB223-0AFC-431B-8FBE-CEDB03836446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D1BD8C1-8921-4E2A-B0E3-BE0C3C96AA9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5EB58AC-9CC0-4E7B-A4C3-85FB0E907618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84E3AF2-3CDC-4689-8F88-B1F8A57F015F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3" y="6858000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 flipH="1">
            <a:off x="6259948" y="6889440"/>
            <a:ext cx="13132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393FB2-0BC5-4F23-8BCB-AC4625B40BC8}"/>
              </a:ext>
            </a:extLst>
          </p:cNvPr>
          <p:cNvGrpSpPr>
            <a:grpSpLocks noChangeAspect="1"/>
          </p:cNvGrpSpPr>
          <p:nvPr/>
        </p:nvGrpSpPr>
        <p:grpSpPr>
          <a:xfrm>
            <a:off x="3102059" y="1929360"/>
            <a:ext cx="6156851" cy="3384000"/>
            <a:chOff x="2285998" y="1356070"/>
            <a:chExt cx="7536875" cy="414250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2680608-BD83-4801-9E70-35A84E08A267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75FD63A-D4F0-4BDE-B692-82FC9691E360}"/>
                </a:ext>
              </a:extLst>
            </p:cNvPr>
            <p:cNvSpPr/>
            <p:nvPr/>
          </p:nvSpPr>
          <p:spPr>
            <a:xfrm>
              <a:off x="2286000" y="1359420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64C6206-1AD6-4ACB-A44F-D5FDEA0EB5DB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65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52" name="矩形: 圆角 51">
            <a:extLst>
              <a:ext uri="{FF2B5EF4-FFF2-40B4-BE49-F238E27FC236}">
                <a16:creationId xmlns:a16="http://schemas.microsoft.com/office/drawing/2014/main" id="{3FB01A90-420E-4595-97BA-4222F789FE77}"/>
              </a:ext>
            </a:extLst>
          </p:cNvPr>
          <p:cNvSpPr/>
          <p:nvPr/>
        </p:nvSpPr>
        <p:spPr>
          <a:xfrm>
            <a:off x="6045166" y="5341269"/>
            <a:ext cx="1859943" cy="819276"/>
          </a:xfrm>
          <a:prstGeom prst="roundRect">
            <a:avLst>
              <a:gd name="adj" fmla="val 15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9DE1679-43F3-44C9-98F9-C2D90B8FA241}"/>
              </a:ext>
            </a:extLst>
          </p:cNvPr>
          <p:cNvGrpSpPr>
            <a:grpSpLocks noChangeAspect="1"/>
          </p:cNvGrpSpPr>
          <p:nvPr/>
        </p:nvGrpSpPr>
        <p:grpSpPr>
          <a:xfrm>
            <a:off x="6336851" y="5624205"/>
            <a:ext cx="243340" cy="288000"/>
            <a:chOff x="8934450" y="2813511"/>
            <a:chExt cx="914400" cy="1082214"/>
          </a:xfrm>
        </p:grpSpPr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FD41EBCA-D6F6-4960-99D5-E55F47596BFC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F53B77E-8A51-4963-A989-C3E87EA7BFE9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37271BC-CF0E-4A83-960F-00032D6B3814}"/>
              </a:ext>
            </a:extLst>
          </p:cNvPr>
          <p:cNvSpPr txBox="1"/>
          <p:nvPr/>
        </p:nvSpPr>
        <p:spPr>
          <a:xfrm>
            <a:off x="6779098" y="5592796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关机</a:t>
            </a:r>
          </a:p>
        </p:txBody>
      </p:sp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41AC1C4C-4436-4342-B8D9-79DEACCD62CF}"/>
              </a:ext>
            </a:extLst>
          </p:cNvPr>
          <p:cNvSpPr/>
          <p:nvPr/>
        </p:nvSpPr>
        <p:spPr>
          <a:xfrm>
            <a:off x="4296936" y="2162432"/>
            <a:ext cx="3608173" cy="4000930"/>
          </a:xfrm>
          <a:prstGeom prst="roundRect">
            <a:avLst>
              <a:gd name="adj" fmla="val 5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880744-85A4-442C-9AEB-B7B21AD9E1B4}"/>
              </a:ext>
            </a:extLst>
          </p:cNvPr>
          <p:cNvGrpSpPr>
            <a:grpSpLocks noChangeAspect="1"/>
          </p:cNvGrpSpPr>
          <p:nvPr/>
        </p:nvGrpSpPr>
        <p:grpSpPr>
          <a:xfrm>
            <a:off x="4587927" y="5579337"/>
            <a:ext cx="456692" cy="324000"/>
            <a:chOff x="6597697" y="3243119"/>
            <a:chExt cx="1341564" cy="95177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EA1AE7A-C875-4547-A9CE-5A0B27DA9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479" y="3243119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8293BF-5F86-4A52-A2F6-4C0DADAB0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059" t="-31853" r="-23643" b="65244"/>
            <a:stretch/>
          </p:blipFill>
          <p:spPr>
            <a:xfrm>
              <a:off x="6597697" y="3585764"/>
              <a:ext cx="1341564" cy="609129"/>
            </a:xfrm>
            <a:prstGeom prst="ellipse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AE51F61-475D-4D51-8F50-B3BD921590F9}"/>
              </a:ext>
            </a:extLst>
          </p:cNvPr>
          <p:cNvSpPr txBox="1"/>
          <p:nvPr/>
        </p:nvSpPr>
        <p:spPr>
          <a:xfrm>
            <a:off x="5017913" y="5566241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administration</a:t>
            </a:r>
            <a:endParaRPr lang="zh-CN" altLang="en-US" dirty="0">
              <a:solidFill>
                <a:schemeClr val="bg1"/>
              </a:solidFill>
              <a:latin typeface="Segoe UI Black" panose="020B0A02040204020203" pitchFamily="34" charset="0"/>
              <a:ea typeface="Microsoft YaHei U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684AC99-5706-4071-91B4-2E1A2999A21C}"/>
              </a:ext>
            </a:extLst>
          </p:cNvPr>
          <p:cNvGrpSpPr>
            <a:grpSpLocks noChangeAspect="1"/>
          </p:cNvGrpSpPr>
          <p:nvPr/>
        </p:nvGrpSpPr>
        <p:grpSpPr>
          <a:xfrm>
            <a:off x="7381222" y="5594361"/>
            <a:ext cx="243340" cy="288000"/>
            <a:chOff x="8934450" y="2813511"/>
            <a:chExt cx="914400" cy="1082214"/>
          </a:xfrm>
        </p:grpSpPr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213BE96-EC61-450B-B0B4-065E3CCD0A1B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ED0B5C4-E1DE-47FA-9392-EA4DBE9003F1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950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2022/1/17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3" y="6858000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 flipH="1">
            <a:off x="6259948" y="6889440"/>
            <a:ext cx="13132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393FB2-0BC5-4F23-8BCB-AC4625B40BC8}"/>
              </a:ext>
            </a:extLst>
          </p:cNvPr>
          <p:cNvGrpSpPr>
            <a:grpSpLocks noChangeAspect="1"/>
          </p:cNvGrpSpPr>
          <p:nvPr/>
        </p:nvGrpSpPr>
        <p:grpSpPr>
          <a:xfrm>
            <a:off x="3102059" y="1929360"/>
            <a:ext cx="6156851" cy="3384000"/>
            <a:chOff x="2285998" y="1356070"/>
            <a:chExt cx="7536875" cy="414250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2680608-BD83-4801-9E70-35A84E08A267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75FD63A-D4F0-4BDE-B692-82FC9691E360}"/>
                </a:ext>
              </a:extLst>
            </p:cNvPr>
            <p:cNvSpPr/>
            <p:nvPr/>
          </p:nvSpPr>
          <p:spPr>
            <a:xfrm>
              <a:off x="2286000" y="1359420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64C6206-1AD6-4ACB-A44F-D5FDEA0EB5DB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4EE485-AFF3-4231-ACC6-02B4F73E497B}"/>
              </a:ext>
            </a:extLst>
          </p:cNvPr>
          <p:cNvGrpSpPr>
            <a:grpSpLocks noChangeAspect="1"/>
          </p:cNvGrpSpPr>
          <p:nvPr/>
        </p:nvGrpSpPr>
        <p:grpSpPr>
          <a:xfrm>
            <a:off x="5932052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61F7E41-7E20-43F9-878C-C52D499AA21B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57C217C-C584-45FB-94A7-0BC0ADA11F6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6EF1B35-34E1-4721-8D74-E5BD6C6A1620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E03A8F6-D9BC-4851-B8AD-9536B2839DFD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9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E5F968-C8D0-4ADA-88C1-7ACFAC4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67B5EDC-3255-45F6-A377-6A52EF991BBF}"/>
              </a:ext>
            </a:extLst>
          </p:cNvPr>
          <p:cNvSpPr/>
          <p:nvPr/>
        </p:nvSpPr>
        <p:spPr>
          <a:xfrm>
            <a:off x="-604911" y="6316394"/>
            <a:ext cx="12956345" cy="541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24214-B96B-40D2-ADD8-0492EC70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092254"/>
            <a:ext cx="759433" cy="7594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29D99-CE09-4D37-AE3C-B81C5B24C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98197"/>
            <a:ext cx="759433" cy="7594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16D0B0-D189-4BCA-9B20-988AEB683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1946945"/>
            <a:ext cx="759433" cy="759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BDE4C-3C2B-47DC-BED8-C9A52F77F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6" y="2863408"/>
            <a:ext cx="759433" cy="759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2339DFC-2C93-469C-8E36-AE0EF0FAEBD5}"/>
              </a:ext>
            </a:extLst>
          </p:cNvPr>
          <p:cNvSpPr txBox="1"/>
          <p:nvPr/>
        </p:nvSpPr>
        <p:spPr>
          <a:xfrm>
            <a:off x="381727" y="75576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此电脑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9394E3-637D-4A79-9F06-78C34B6345B0}"/>
              </a:ext>
            </a:extLst>
          </p:cNvPr>
          <p:cNvSpPr txBox="1"/>
          <p:nvPr/>
        </p:nvSpPr>
        <p:spPr>
          <a:xfrm>
            <a:off x="426611" y="17468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084FB-8922-48E5-A019-407ACB22F1C9}"/>
              </a:ext>
            </a:extLst>
          </p:cNvPr>
          <p:cNvSpPr txBox="1"/>
          <p:nvPr/>
        </p:nvSpPr>
        <p:spPr>
          <a:xfrm>
            <a:off x="291958" y="256751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9D8664-9481-410D-B7C1-E973E6CD13C4}"/>
              </a:ext>
            </a:extLst>
          </p:cNvPr>
          <p:cNvSpPr txBox="1"/>
          <p:nvPr/>
        </p:nvSpPr>
        <p:spPr>
          <a:xfrm>
            <a:off x="381727" y="3585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回收站</a:t>
            </a: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B9DFBBF-D83A-4677-B3C2-33920109D117}"/>
              </a:ext>
            </a:extLst>
          </p:cNvPr>
          <p:cNvSpPr/>
          <p:nvPr/>
        </p:nvSpPr>
        <p:spPr>
          <a:xfrm>
            <a:off x="11159399" y="6521723"/>
            <a:ext cx="317481" cy="288000"/>
          </a:xfrm>
          <a:prstGeom prst="arc">
            <a:avLst>
              <a:gd name="adj1" fmla="val 10776413"/>
              <a:gd name="adj2" fmla="val 1623128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86FF7DCD-E9A9-41C1-BBA6-BB79B25A8211}"/>
              </a:ext>
            </a:extLst>
          </p:cNvPr>
          <p:cNvSpPr>
            <a:spLocks noChangeAspect="1"/>
          </p:cNvSpPr>
          <p:nvPr/>
        </p:nvSpPr>
        <p:spPr>
          <a:xfrm>
            <a:off x="11213776" y="6569345"/>
            <a:ext cx="212487" cy="192756"/>
          </a:xfrm>
          <a:prstGeom prst="arc">
            <a:avLst>
              <a:gd name="adj1" fmla="val 10783900"/>
              <a:gd name="adj2" fmla="val 16061757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16E2F8F-991D-4693-80F8-4DF1663405AE}"/>
              </a:ext>
            </a:extLst>
          </p:cNvPr>
          <p:cNvSpPr>
            <a:spLocks noChangeAspect="1"/>
          </p:cNvSpPr>
          <p:nvPr/>
        </p:nvSpPr>
        <p:spPr>
          <a:xfrm>
            <a:off x="11263773" y="6620243"/>
            <a:ext cx="112493" cy="102047"/>
          </a:xfrm>
          <a:prstGeom prst="arc">
            <a:avLst>
              <a:gd name="adj1" fmla="val 11060414"/>
              <a:gd name="adj2" fmla="val 16122330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2476B53-9392-42E2-BB79-1A667C983286}"/>
              </a:ext>
            </a:extLst>
          </p:cNvPr>
          <p:cNvSpPr>
            <a:spLocks noChangeAspect="1"/>
          </p:cNvSpPr>
          <p:nvPr/>
        </p:nvSpPr>
        <p:spPr>
          <a:xfrm>
            <a:off x="11300382" y="6652999"/>
            <a:ext cx="36535" cy="36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53ED89-3934-4EFB-9753-2F6828484C39}"/>
              </a:ext>
            </a:extLst>
          </p:cNvPr>
          <p:cNvSpPr txBox="1"/>
          <p:nvPr/>
        </p:nvSpPr>
        <p:spPr>
          <a:xfrm>
            <a:off x="11409251" y="645629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45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AB61A8-773D-4747-BC3A-DD7D6C09C95A}"/>
              </a:ext>
            </a:extLst>
          </p:cNvPr>
          <p:cNvSpPr txBox="1"/>
          <p:nvPr/>
        </p:nvSpPr>
        <p:spPr>
          <a:xfrm>
            <a:off x="11407956" y="6548628"/>
            <a:ext cx="5950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2022/1/17</a:t>
            </a:r>
            <a:endParaRPr lang="zh-CN" altLang="en-US" sz="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185357E-92AA-4219-81F6-E7E30ADD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3" y="6858000"/>
            <a:ext cx="396007" cy="39600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5FFE43A-43AC-4F3E-A1D9-2DD5E5E72215}"/>
              </a:ext>
            </a:extLst>
          </p:cNvPr>
          <p:cNvCxnSpPr>
            <a:cxnSpLocks/>
          </p:cNvCxnSpPr>
          <p:nvPr/>
        </p:nvCxnSpPr>
        <p:spPr>
          <a:xfrm flipH="1">
            <a:off x="6259948" y="6889440"/>
            <a:ext cx="131327" cy="0"/>
          </a:xfrm>
          <a:prstGeom prst="line">
            <a:avLst/>
          </a:prstGeom>
          <a:ln w="412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393FB2-0BC5-4F23-8BCB-AC4625B40BC8}"/>
              </a:ext>
            </a:extLst>
          </p:cNvPr>
          <p:cNvGrpSpPr>
            <a:grpSpLocks noChangeAspect="1"/>
          </p:cNvGrpSpPr>
          <p:nvPr/>
        </p:nvGrpSpPr>
        <p:grpSpPr>
          <a:xfrm>
            <a:off x="3102059" y="1929360"/>
            <a:ext cx="6156851" cy="3384000"/>
            <a:chOff x="2285998" y="1356070"/>
            <a:chExt cx="7536875" cy="414250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2680608-BD83-4801-9E70-35A84E08A267}"/>
                </a:ext>
              </a:extLst>
            </p:cNvPr>
            <p:cNvSpPr/>
            <p:nvPr/>
          </p:nvSpPr>
          <p:spPr>
            <a:xfrm>
              <a:off x="2286000" y="1356070"/>
              <a:ext cx="7536873" cy="4142509"/>
            </a:xfrm>
            <a:prstGeom prst="roundRect">
              <a:avLst>
                <a:gd name="adj" fmla="val 5630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75FD63A-D4F0-4BDE-B692-82FC9691E360}"/>
                </a:ext>
              </a:extLst>
            </p:cNvPr>
            <p:cNvSpPr/>
            <p:nvPr/>
          </p:nvSpPr>
          <p:spPr>
            <a:xfrm>
              <a:off x="2286000" y="1359420"/>
              <a:ext cx="7536873" cy="1078979"/>
            </a:xfrm>
            <a:prstGeom prst="roundRect">
              <a:avLst>
                <a:gd name="adj" fmla="val 14842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64C6206-1AD6-4ACB-A44F-D5FDEA0EB5DB}"/>
                </a:ext>
              </a:extLst>
            </p:cNvPr>
            <p:cNvSpPr/>
            <p:nvPr/>
          </p:nvSpPr>
          <p:spPr>
            <a:xfrm>
              <a:off x="2285998" y="2438400"/>
              <a:ext cx="7536873" cy="3047094"/>
            </a:xfrm>
            <a:prstGeom prst="roundRect">
              <a:avLst>
                <a:gd name="adj" fmla="val 6869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4EE485-AFF3-4231-ACC6-02B4F73E497B}"/>
              </a:ext>
            </a:extLst>
          </p:cNvPr>
          <p:cNvGrpSpPr>
            <a:grpSpLocks noChangeAspect="1"/>
          </p:cNvGrpSpPr>
          <p:nvPr/>
        </p:nvGrpSpPr>
        <p:grpSpPr>
          <a:xfrm>
            <a:off x="5932052" y="6425197"/>
            <a:ext cx="327896" cy="324000"/>
            <a:chOff x="5638800" y="2081048"/>
            <a:chExt cx="1886606" cy="1864234"/>
          </a:xfrm>
          <a:gradFill>
            <a:gsLst>
              <a:gs pos="100000">
                <a:srgbClr val="00B0F0"/>
              </a:gs>
              <a:gs pos="0">
                <a:srgbClr val="00C9DE"/>
              </a:gs>
            </a:gsLst>
            <a:lin ang="2700000" scaled="1"/>
          </a:gradFill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61F7E41-7E20-43F9-878C-C52D499AA21B}"/>
                </a:ext>
              </a:extLst>
            </p:cNvPr>
            <p:cNvSpPr/>
            <p:nvPr/>
          </p:nvSpPr>
          <p:spPr>
            <a:xfrm>
              <a:off x="5638800" y="2081048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57C217C-C584-45FB-94A7-0BC0ADA11F61}"/>
                </a:ext>
              </a:extLst>
            </p:cNvPr>
            <p:cNvSpPr/>
            <p:nvPr/>
          </p:nvSpPr>
          <p:spPr>
            <a:xfrm>
              <a:off x="6611006" y="2081048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6EF1B35-34E1-4721-8D74-E5BD6C6A1620}"/>
                </a:ext>
              </a:extLst>
            </p:cNvPr>
            <p:cNvSpPr/>
            <p:nvPr/>
          </p:nvSpPr>
          <p:spPr>
            <a:xfrm>
              <a:off x="5638800" y="3030882"/>
              <a:ext cx="914400" cy="914400"/>
            </a:xfrm>
            <a:prstGeom prst="roundRect">
              <a:avLst>
                <a:gd name="adj" fmla="val 28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E03A8F6-D9BC-4851-B8AD-9536B2839DFD}"/>
                </a:ext>
              </a:extLst>
            </p:cNvPr>
            <p:cNvSpPr/>
            <p:nvPr/>
          </p:nvSpPr>
          <p:spPr>
            <a:xfrm>
              <a:off x="6611006" y="3030882"/>
              <a:ext cx="914400" cy="914400"/>
            </a:xfrm>
            <a:prstGeom prst="roundRect">
              <a:avLst>
                <a:gd name="adj" fmla="val 40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41AC1C4C-4436-4342-B8D9-79DEACCD62CF}"/>
              </a:ext>
            </a:extLst>
          </p:cNvPr>
          <p:cNvSpPr/>
          <p:nvPr/>
        </p:nvSpPr>
        <p:spPr>
          <a:xfrm>
            <a:off x="4296936" y="2162432"/>
            <a:ext cx="3608173" cy="4000930"/>
          </a:xfrm>
          <a:prstGeom prst="roundRect">
            <a:avLst>
              <a:gd name="adj" fmla="val 5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880744-85A4-442C-9AEB-B7B21AD9E1B4}"/>
              </a:ext>
            </a:extLst>
          </p:cNvPr>
          <p:cNvGrpSpPr>
            <a:grpSpLocks noChangeAspect="1"/>
          </p:cNvGrpSpPr>
          <p:nvPr/>
        </p:nvGrpSpPr>
        <p:grpSpPr>
          <a:xfrm>
            <a:off x="4587927" y="5579337"/>
            <a:ext cx="456692" cy="324000"/>
            <a:chOff x="6597697" y="3243119"/>
            <a:chExt cx="1341564" cy="95177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EA1AE7A-C875-4547-A9CE-5A0B27DA9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479" y="3243119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8293BF-5F86-4A52-A2F6-4C0DADAB0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3059" t="-31853" r="-23643" b="65244"/>
            <a:stretch/>
          </p:blipFill>
          <p:spPr>
            <a:xfrm>
              <a:off x="6597697" y="3585764"/>
              <a:ext cx="1341564" cy="609129"/>
            </a:xfrm>
            <a:prstGeom prst="ellipse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AE51F61-475D-4D51-8F50-B3BD921590F9}"/>
              </a:ext>
            </a:extLst>
          </p:cNvPr>
          <p:cNvSpPr txBox="1"/>
          <p:nvPr/>
        </p:nvSpPr>
        <p:spPr>
          <a:xfrm>
            <a:off x="5017913" y="5566241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administration</a:t>
            </a:r>
            <a:endParaRPr lang="zh-CN" altLang="en-US" dirty="0">
              <a:solidFill>
                <a:schemeClr val="bg1"/>
              </a:solidFill>
              <a:latin typeface="Segoe UI Black" panose="020B0A02040204020203" pitchFamily="34" charset="0"/>
              <a:ea typeface="Microsoft YaHei U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684AC99-5706-4071-91B4-2E1A2999A21C}"/>
              </a:ext>
            </a:extLst>
          </p:cNvPr>
          <p:cNvGrpSpPr>
            <a:grpSpLocks noChangeAspect="1"/>
          </p:cNvGrpSpPr>
          <p:nvPr/>
        </p:nvGrpSpPr>
        <p:grpSpPr>
          <a:xfrm>
            <a:off x="7381222" y="5594361"/>
            <a:ext cx="243340" cy="288000"/>
            <a:chOff x="8934450" y="2813511"/>
            <a:chExt cx="914400" cy="1082214"/>
          </a:xfrm>
        </p:grpSpPr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213BE96-EC61-450B-B0B4-065E3CCD0A1B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ED0B5C4-E1DE-47FA-9392-EA4DBE9003F1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2" name="矩形: 圆角 41">
            <a:extLst>
              <a:ext uri="{FF2B5EF4-FFF2-40B4-BE49-F238E27FC236}">
                <a16:creationId xmlns:a16="http://schemas.microsoft.com/office/drawing/2014/main" id="{A5C9B7F3-26C9-437D-8C23-9E2B75F2C6B2}"/>
              </a:ext>
            </a:extLst>
          </p:cNvPr>
          <p:cNvSpPr/>
          <p:nvPr/>
        </p:nvSpPr>
        <p:spPr>
          <a:xfrm>
            <a:off x="7694448" y="5344087"/>
            <a:ext cx="1859943" cy="819276"/>
          </a:xfrm>
          <a:prstGeom prst="roundRect">
            <a:avLst>
              <a:gd name="adj" fmla="val 15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F039C9D-5DD1-469B-91D3-2D8DE9818983}"/>
              </a:ext>
            </a:extLst>
          </p:cNvPr>
          <p:cNvGrpSpPr>
            <a:grpSpLocks noChangeAspect="1"/>
          </p:cNvGrpSpPr>
          <p:nvPr/>
        </p:nvGrpSpPr>
        <p:grpSpPr>
          <a:xfrm>
            <a:off x="7986133" y="5627023"/>
            <a:ext cx="243340" cy="288000"/>
            <a:chOff x="8934450" y="2813511"/>
            <a:chExt cx="914400" cy="1082214"/>
          </a:xfrm>
        </p:grpSpPr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012E00CF-EE1E-4E8F-967F-7AE0FA253BAE}"/>
                </a:ext>
              </a:extLst>
            </p:cNvPr>
            <p:cNvSpPr/>
            <p:nvPr/>
          </p:nvSpPr>
          <p:spPr>
            <a:xfrm>
              <a:off x="8934450" y="2981325"/>
              <a:ext cx="914400" cy="914400"/>
            </a:xfrm>
            <a:prstGeom prst="arc">
              <a:avLst>
                <a:gd name="adj1" fmla="val 19219930"/>
                <a:gd name="adj2" fmla="val 13183126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4DAC8B9-9CED-4371-A8D9-BC8297DF2940}"/>
                </a:ext>
              </a:extLst>
            </p:cNvPr>
            <p:cNvCxnSpPr/>
            <p:nvPr/>
          </p:nvCxnSpPr>
          <p:spPr>
            <a:xfrm flipV="1">
              <a:off x="9382125" y="2813511"/>
              <a:ext cx="0" cy="63384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9694ECDD-EA7C-496E-9C60-B10CB5ECE287}"/>
              </a:ext>
            </a:extLst>
          </p:cNvPr>
          <p:cNvSpPr txBox="1"/>
          <p:nvPr/>
        </p:nvSpPr>
        <p:spPr>
          <a:xfrm>
            <a:off x="8428380" y="5595614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关机</a:t>
            </a:r>
          </a:p>
        </p:txBody>
      </p:sp>
    </p:spTree>
    <p:extLst>
      <p:ext uri="{BB962C8B-B14F-4D97-AF65-F5344CB8AC3E}">
        <p14:creationId xmlns:p14="http://schemas.microsoft.com/office/powerpoint/2010/main" val="185088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58131077-7E54-4DCF-BAAA-E5921FAAA33B}"/>
              </a:ext>
            </a:extLst>
          </p:cNvPr>
          <p:cNvSpPr txBox="1"/>
          <p:nvPr/>
        </p:nvSpPr>
        <p:spPr>
          <a:xfrm>
            <a:off x="6046076" y="2865465"/>
            <a:ext cx="99849" cy="10124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kern="3000" spc="-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..................................................</a:t>
            </a:r>
            <a:endParaRPr lang="zh-CN" altLang="en-US" kern="3000" spc="-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498F60-0B19-41DE-9BE3-7BED4F4ED999}"/>
              </a:ext>
            </a:extLst>
          </p:cNvPr>
          <p:cNvSpPr txBox="1"/>
          <p:nvPr/>
        </p:nvSpPr>
        <p:spPr>
          <a:xfrm>
            <a:off x="5285521" y="36194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正在关机</a:t>
            </a:r>
          </a:p>
        </p:txBody>
      </p:sp>
    </p:spTree>
    <p:extLst>
      <p:ext uri="{BB962C8B-B14F-4D97-AF65-F5344CB8AC3E}">
        <p14:creationId xmlns:p14="http://schemas.microsoft.com/office/powerpoint/2010/main" val="13427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000">
        <p159:morph option="byObject"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animMotion origin="layout" path="M 0 -1.48148E-6 C 0.01289 -1.48148E-6 0.02344 0.01875 0.02344 0.04213 C 0.02344 0.06574 0.01289 0.08519 0 0.08519 C -0.01289 0.08519 -0.02331 0.06574 -0.02331 0.04213 C -0.02331 0.01875 -0.01289 -1.48148E-6 0 -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28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000">
        <p159:morph option="byObject"/>
      </p:transition>
    </mc:Choice>
    <mc:Fallback xmlns="">
      <p:transition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1808594" y="2971800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2255316" y="3093396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2255316" y="3429000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3001066" y="3152759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12FF450-5BA9-44F0-AAB2-724748500603}"/>
              </a:ext>
            </a:extLst>
          </p:cNvPr>
          <p:cNvSpPr/>
          <p:nvPr/>
        </p:nvSpPr>
        <p:spPr>
          <a:xfrm flipV="1">
            <a:off x="7175077" y="2971800"/>
            <a:ext cx="484632" cy="914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3D003D-AB05-4D91-A6D9-EE6299B7C4AD}"/>
              </a:ext>
            </a:extLst>
          </p:cNvPr>
          <p:cNvSpPr txBox="1"/>
          <p:nvPr/>
        </p:nvSpPr>
        <p:spPr>
          <a:xfrm>
            <a:off x="7659709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机器超频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D59B918-5F30-43AE-B266-B4686A96783A}"/>
              </a:ext>
            </a:extLst>
          </p:cNvPr>
          <p:cNvGrpSpPr/>
          <p:nvPr/>
        </p:nvGrpSpPr>
        <p:grpSpPr>
          <a:xfrm>
            <a:off x="1776973" y="4969966"/>
            <a:ext cx="946021" cy="810680"/>
            <a:chOff x="5486400" y="2744831"/>
            <a:chExt cx="946021" cy="8106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6EF25BE-E582-4D32-B899-7C3EF7429DAA}"/>
                </a:ext>
              </a:extLst>
            </p:cNvPr>
            <p:cNvSpPr/>
            <p:nvPr/>
          </p:nvSpPr>
          <p:spPr>
            <a:xfrm>
              <a:off x="5554120" y="3348525"/>
              <a:ext cx="193537" cy="202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78641C2-3595-4468-A729-04E863911A11}"/>
                </a:ext>
              </a:extLst>
            </p:cNvPr>
            <p:cNvSpPr/>
            <p:nvPr/>
          </p:nvSpPr>
          <p:spPr>
            <a:xfrm>
              <a:off x="5486400" y="2744831"/>
              <a:ext cx="335902" cy="6841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3F9D80-371B-4BA9-B51B-4433E4E6C6F3}"/>
                </a:ext>
              </a:extLst>
            </p:cNvPr>
            <p:cNvCxnSpPr>
              <a:cxnSpLocks/>
            </p:cNvCxnSpPr>
            <p:nvPr/>
          </p:nvCxnSpPr>
          <p:spPr>
            <a:xfrm>
              <a:off x="5600611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80AA36-A669-4AF0-A0B8-7DA8FD35AAE4}"/>
                </a:ext>
              </a:extLst>
            </p:cNvPr>
            <p:cNvCxnSpPr>
              <a:cxnSpLocks/>
            </p:cNvCxnSpPr>
            <p:nvPr/>
          </p:nvCxnSpPr>
          <p:spPr>
            <a:xfrm>
              <a:off x="5646036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7209CD4-ED78-40FD-925E-438FEFF04F63}"/>
                </a:ext>
              </a:extLst>
            </p:cNvPr>
            <p:cNvCxnSpPr>
              <a:cxnSpLocks/>
            </p:cNvCxnSpPr>
            <p:nvPr/>
          </p:nvCxnSpPr>
          <p:spPr>
            <a:xfrm>
              <a:off x="5691280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79686A1-D173-414E-A347-194486D784E8}"/>
                </a:ext>
              </a:extLst>
            </p:cNvPr>
            <p:cNvSpPr/>
            <p:nvPr/>
          </p:nvSpPr>
          <p:spPr>
            <a:xfrm>
              <a:off x="5650944" y="3191959"/>
              <a:ext cx="781477" cy="36355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108838-B127-4261-B33C-0BCC349656E1}"/>
                </a:ext>
              </a:extLst>
            </p:cNvPr>
            <p:cNvCxnSpPr>
              <a:cxnSpLocks/>
            </p:cNvCxnSpPr>
            <p:nvPr/>
          </p:nvCxnSpPr>
          <p:spPr>
            <a:xfrm>
              <a:off x="5747657" y="3373735"/>
              <a:ext cx="338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45F3EDD5-2A64-43A9-8BBE-EAEC80536D59}"/>
              </a:ext>
            </a:extLst>
          </p:cNvPr>
          <p:cNvSpPr txBox="1"/>
          <p:nvPr/>
        </p:nvSpPr>
        <p:spPr>
          <a:xfrm>
            <a:off x="2913319" y="52069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启动设备管理</a:t>
            </a:r>
          </a:p>
        </p:txBody>
      </p:sp>
      <p:pic>
        <p:nvPicPr>
          <p:cNvPr id="36" name="图形 35" descr="单级齿轮">
            <a:extLst>
              <a:ext uri="{FF2B5EF4-FFF2-40B4-BE49-F238E27FC236}">
                <a16:creationId xmlns:a16="http://schemas.microsoft.com/office/drawing/2014/main" id="{AA2E17D1-4E25-455F-BC5F-575B0F6F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275" y="4706932"/>
            <a:ext cx="1210235" cy="121023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A2C46D8-C154-4E30-9FAE-9CBAB235FB78}"/>
              </a:ext>
            </a:extLst>
          </p:cNvPr>
          <p:cNvSpPr txBox="1"/>
          <p:nvPr/>
        </p:nvSpPr>
        <p:spPr>
          <a:xfrm>
            <a:off x="7873660" y="51635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高级设置</a:t>
            </a:r>
          </a:p>
        </p:txBody>
      </p:sp>
    </p:spTree>
    <p:extLst>
      <p:ext uri="{BB962C8B-B14F-4D97-AF65-F5344CB8AC3E}">
        <p14:creationId xmlns:p14="http://schemas.microsoft.com/office/powerpoint/2010/main" val="38304553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9BB4C7-DC0E-4D46-9A06-AE7972E87B9A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ellipse">
            <a:avLst/>
          </a:prstGeom>
          <a:solidFill>
            <a:srgbClr val="D3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655FF7AC-A983-457B-B8DB-EBA2F5B42AAA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D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FE48E70D-BE9B-4E04-867C-6A72BF95BC23}"/>
              </a:ext>
            </a:extLst>
          </p:cNvPr>
          <p:cNvSpPr>
            <a:spLocks noChangeAspect="1"/>
          </p:cNvSpPr>
          <p:nvPr/>
        </p:nvSpPr>
        <p:spPr>
          <a:xfrm>
            <a:off x="5396276" y="1615235"/>
            <a:ext cx="1476000" cy="1476000"/>
          </a:xfrm>
          <a:prstGeom prst="pie">
            <a:avLst>
              <a:gd name="adj1" fmla="val 16170568"/>
              <a:gd name="adj2" fmla="val 21536183"/>
            </a:avLst>
          </a:prstGeom>
          <a:solidFill>
            <a:srgbClr val="FF8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7587C13-1C9F-4D02-95E3-37CBA0509946}"/>
              </a:ext>
            </a:extLst>
          </p:cNvPr>
          <p:cNvSpPr/>
          <p:nvPr/>
        </p:nvSpPr>
        <p:spPr>
          <a:xfrm>
            <a:off x="5219876" y="1896035"/>
            <a:ext cx="914400" cy="914400"/>
          </a:xfrm>
          <a:prstGeom prst="roundRect">
            <a:avLst/>
          </a:prstGeom>
          <a:solidFill>
            <a:srgbClr val="C64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B36F4F-61C2-42CE-9997-7E9A83F2E7BC}"/>
              </a:ext>
            </a:extLst>
          </p:cNvPr>
          <p:cNvSpPr txBox="1"/>
          <p:nvPr/>
        </p:nvSpPr>
        <p:spPr>
          <a:xfrm>
            <a:off x="6046076" y="4999065"/>
            <a:ext cx="99849" cy="10124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kern="3000" spc="-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..................................................</a:t>
            </a:r>
            <a:endParaRPr lang="zh-CN" altLang="en-US" kern="3000" spc="-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2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000">
        <p159:morph option="byObject"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animMotion origin="layout" path="M 0 -2.59259E-6 C 0.01289 -2.59259E-6 0.02344 0.01875 0.02344 0.04213 C 0.02344 0.06574 0.01289 0.08519 0 0.08519 C -0.01289 0.08519 -0.02331 0.06574 -0.02331 0.04213 C -0.02331 0.01875 -0.01289 -2.59259E-6 0 -2.59259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7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0">
        <p159:morph option="byObject"/>
      </p:transition>
    </mc:Choice>
    <mc:Fallback xmlns="">
      <p:transition spd="slow" advTm="100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B0BDC-82A7-43C7-90A1-ACBC64ED95DE}"/>
              </a:ext>
            </a:extLst>
          </p:cNvPr>
          <p:cNvSpPr txBox="1"/>
          <p:nvPr/>
        </p:nvSpPr>
        <p:spPr>
          <a:xfrm>
            <a:off x="1109273" y="1019331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您的电脑没有正常启动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02DC2-6650-4469-8516-64FF5CC275CE}"/>
              </a:ext>
            </a:extLst>
          </p:cNvPr>
          <p:cNvSpPr txBox="1"/>
          <p:nvPr/>
        </p:nvSpPr>
        <p:spPr>
          <a:xfrm>
            <a:off x="1109273" y="1906249"/>
            <a:ext cx="8686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winlogon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文件的错误，电脑现已无法启动</a:t>
            </a:r>
            <a:endParaRPr lang="en-US" altLang="zh-CN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您可以尝试以下模式启动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314D6-B90F-417C-AB17-B73B0A4F3F0A}"/>
              </a:ext>
            </a:extLst>
          </p:cNvPr>
          <p:cNvSpPr txBox="1"/>
          <p:nvPr/>
        </p:nvSpPr>
        <p:spPr>
          <a:xfrm>
            <a:off x="1109273" y="3198167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）带网络的安全模式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32D4A-8EA8-4F36-9406-2DAFC7E7350F}"/>
              </a:ext>
            </a:extLst>
          </p:cNvPr>
          <p:cNvSpPr txBox="1"/>
          <p:nvPr/>
        </p:nvSpPr>
        <p:spPr>
          <a:xfrm>
            <a:off x="1109273" y="3659832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）安全模式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31F40F-1403-441A-B544-680E78790201}"/>
              </a:ext>
            </a:extLst>
          </p:cNvPr>
          <p:cNvSpPr txBox="1"/>
          <p:nvPr/>
        </p:nvSpPr>
        <p:spPr>
          <a:xfrm>
            <a:off x="1109273" y="4105709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）带命令提示符的安全模式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2C516-1E4C-4B02-B680-91DAF585922B}"/>
              </a:ext>
            </a:extLst>
          </p:cNvPr>
          <p:cNvSpPr txBox="1"/>
          <p:nvPr/>
        </p:nvSpPr>
        <p:spPr>
          <a:xfrm>
            <a:off x="1252581" y="5453948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键重试</a:t>
            </a:r>
          </a:p>
        </p:txBody>
      </p:sp>
    </p:spTree>
    <p:extLst>
      <p:ext uri="{BB962C8B-B14F-4D97-AF65-F5344CB8AC3E}">
        <p14:creationId xmlns:p14="http://schemas.microsoft.com/office/powerpoint/2010/main" val="113661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0"/>
    </mc:Choice>
    <mc:Fallback xmlns="">
      <p:transition advTm="10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B0BDC-82A7-43C7-90A1-ACBC64ED95DE}"/>
              </a:ext>
            </a:extLst>
          </p:cNvPr>
          <p:cNvSpPr txBox="1"/>
          <p:nvPr/>
        </p:nvSpPr>
        <p:spPr>
          <a:xfrm>
            <a:off x="1109273" y="1019331"/>
            <a:ext cx="8890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DUHDWO#*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@*&amp;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*#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02DC2-6650-4469-8516-64FF5CC275CE}"/>
              </a:ext>
            </a:extLst>
          </p:cNvPr>
          <p:cNvSpPr txBox="1"/>
          <p:nvPr/>
        </p:nvSpPr>
        <p:spPr>
          <a:xfrm>
            <a:off x="1109273" y="1906249"/>
            <a:ext cx="1107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@*ED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J*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@Q*JMT*&amp;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）＠＃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J@#J()(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（＊＠）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X@</a:t>
            </a:r>
          </a:p>
          <a:p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#QK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KC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）￥</a:t>
            </a:r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WR_)L)(*J#*VQNQ#_)RCJX(N</a:t>
            </a:r>
            <a:endParaRPr lang="zh-CN" altLang="en-US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314D6-B90F-417C-AB17-B73B0A4F3F0A}"/>
              </a:ext>
            </a:extLst>
          </p:cNvPr>
          <p:cNvSpPr txBox="1"/>
          <p:nvPr/>
        </p:nvSpPr>
        <p:spPr>
          <a:xfrm>
            <a:off x="1109273" y="3198167"/>
            <a:ext cx="453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）￥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##UIRJ*Q 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K#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32D4A-8EA8-4F36-9406-2DAFC7E7350F}"/>
              </a:ext>
            </a:extLst>
          </p:cNvPr>
          <p:cNvSpPr txBox="1"/>
          <p:nvPr/>
        </p:nvSpPr>
        <p:spPr>
          <a:xfrm>
            <a:off x="1109273" y="3659832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（￥）（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K#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31F40F-1403-441A-B544-680E78790201}"/>
              </a:ext>
            </a:extLst>
          </p:cNvPr>
          <p:cNvSpPr txBox="1"/>
          <p:nvPr/>
        </p:nvSpPr>
        <p:spPr>
          <a:xfrm>
            <a:off x="1102700" y="4121497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）（￥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#&amp;QC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K#</a:t>
            </a:r>
            <a:r>
              <a:rPr lang="zh-CN" altLang="en-US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266814-5C53-4F67-934C-FF5CE3D95C7B}"/>
              </a:ext>
            </a:extLst>
          </p:cNvPr>
          <p:cNvSpPr txBox="1"/>
          <p:nvPr/>
        </p:nvSpPr>
        <p:spPr>
          <a:xfrm>
            <a:off x="1252581" y="5453948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￥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*L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（（）</a:t>
            </a:r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DK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2D31E3-36F8-4EA6-BBFC-F1D2E854091B}"/>
              </a:ext>
            </a:extLst>
          </p:cNvPr>
          <p:cNvSpPr/>
          <p:nvPr/>
        </p:nvSpPr>
        <p:spPr>
          <a:xfrm>
            <a:off x="8304551" y="1419122"/>
            <a:ext cx="3876792" cy="769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E6104-5EBA-41DC-8EFE-0F4AA93FC46A}"/>
              </a:ext>
            </a:extLst>
          </p:cNvPr>
          <p:cNvSpPr/>
          <p:nvPr/>
        </p:nvSpPr>
        <p:spPr>
          <a:xfrm>
            <a:off x="7090347" y="4583162"/>
            <a:ext cx="4371468" cy="182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D5D6F9-7AAD-483F-BFC5-53FF40006221}"/>
              </a:ext>
            </a:extLst>
          </p:cNvPr>
          <p:cNvSpPr/>
          <p:nvPr/>
        </p:nvSpPr>
        <p:spPr>
          <a:xfrm flipH="1" flipV="1">
            <a:off x="2472629" y="3429000"/>
            <a:ext cx="45719" cy="11541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0"/>
    </mc:Choice>
    <mc:Fallback xmlns="">
      <p:transition advTm="1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C6127DE-B699-4409-BBE4-4131F70EA981}"/>
              </a:ext>
            </a:extLst>
          </p:cNvPr>
          <p:cNvGrpSpPr/>
          <p:nvPr/>
        </p:nvGrpSpPr>
        <p:grpSpPr>
          <a:xfrm>
            <a:off x="613394" y="412034"/>
            <a:ext cx="1652400" cy="1476000"/>
            <a:chOff x="2314136" y="3883237"/>
            <a:chExt cx="1652400" cy="1476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65F0C9-125B-4A69-8742-C8FFF45FB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ellipse">
              <a:avLst/>
            </a:prstGeom>
            <a:solidFill>
              <a:srgbClr val="D35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9809182E-0E32-4D80-B5A3-C3EAC7A32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D6B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692F9378-27A0-4A6C-ACBB-F077E88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536" y="3883237"/>
              <a:ext cx="1476000" cy="1476000"/>
            </a:xfrm>
            <a:prstGeom prst="pie">
              <a:avLst>
                <a:gd name="adj1" fmla="val 16170568"/>
                <a:gd name="adj2" fmla="val 21536183"/>
              </a:avLst>
            </a:prstGeom>
            <a:solidFill>
              <a:srgbClr val="FF8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83DC8E-ADB3-470D-8222-F21FAB6F6DFA}"/>
                </a:ext>
              </a:extLst>
            </p:cNvPr>
            <p:cNvSpPr/>
            <p:nvPr/>
          </p:nvSpPr>
          <p:spPr>
            <a:xfrm>
              <a:off x="2314136" y="4164037"/>
              <a:ext cx="914400" cy="914400"/>
            </a:xfrm>
            <a:prstGeom prst="roundRect">
              <a:avLst/>
            </a:prstGeom>
            <a:solidFill>
              <a:srgbClr val="C64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</a:t>
              </a:r>
              <a:endPara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201EEB-44DD-4245-B13D-5A65BE294D4A}"/>
              </a:ext>
            </a:extLst>
          </p:cNvPr>
          <p:cNvSpPr txBox="1"/>
          <p:nvPr/>
        </p:nvSpPr>
        <p:spPr>
          <a:xfrm>
            <a:off x="2379918" y="88842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BIOS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C3AD0-F235-4152-BFCE-3AA8326DE07C}"/>
              </a:ext>
            </a:extLst>
          </p:cNvPr>
          <p:cNvSpPr/>
          <p:nvPr/>
        </p:nvSpPr>
        <p:spPr>
          <a:xfrm>
            <a:off x="1808594" y="2971800"/>
            <a:ext cx="914400" cy="914400"/>
          </a:xfrm>
          <a:prstGeom prst="ellipse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396F-98A3-4B7D-B0FC-E7C318B7657D}"/>
              </a:ext>
            </a:extLst>
          </p:cNvPr>
          <p:cNvCxnSpPr/>
          <p:nvPr/>
        </p:nvCxnSpPr>
        <p:spPr>
          <a:xfrm flipV="1">
            <a:off x="2255316" y="3093396"/>
            <a:ext cx="0" cy="335604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AD2746-8857-4765-9E95-29D447250689}"/>
              </a:ext>
            </a:extLst>
          </p:cNvPr>
          <p:cNvCxnSpPr>
            <a:cxnSpLocks/>
          </p:cNvCxnSpPr>
          <p:nvPr/>
        </p:nvCxnSpPr>
        <p:spPr>
          <a:xfrm>
            <a:off x="2255316" y="3429000"/>
            <a:ext cx="124602" cy="121596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45AE8-18A7-4CD2-94AA-7FAD6200919C}"/>
              </a:ext>
            </a:extLst>
          </p:cNvPr>
          <p:cNvSpPr txBox="1"/>
          <p:nvPr/>
        </p:nvSpPr>
        <p:spPr>
          <a:xfrm>
            <a:off x="3001066" y="3152759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日期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12FF450-5BA9-44F0-AAB2-724748500603}"/>
              </a:ext>
            </a:extLst>
          </p:cNvPr>
          <p:cNvSpPr/>
          <p:nvPr/>
        </p:nvSpPr>
        <p:spPr>
          <a:xfrm flipV="1">
            <a:off x="7175077" y="2971800"/>
            <a:ext cx="484632" cy="914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3D003D-AB05-4D91-A6D9-EE6299B7C4AD}"/>
              </a:ext>
            </a:extLst>
          </p:cNvPr>
          <p:cNvSpPr txBox="1"/>
          <p:nvPr/>
        </p:nvSpPr>
        <p:spPr>
          <a:xfrm>
            <a:off x="7659709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机器超频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D59B918-5F30-43AE-B266-B4686A96783A}"/>
              </a:ext>
            </a:extLst>
          </p:cNvPr>
          <p:cNvGrpSpPr/>
          <p:nvPr/>
        </p:nvGrpSpPr>
        <p:grpSpPr>
          <a:xfrm>
            <a:off x="1776973" y="4969966"/>
            <a:ext cx="946021" cy="810680"/>
            <a:chOff x="5486400" y="2744831"/>
            <a:chExt cx="946021" cy="8106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6EF25BE-E582-4D32-B899-7C3EF7429DAA}"/>
                </a:ext>
              </a:extLst>
            </p:cNvPr>
            <p:cNvSpPr/>
            <p:nvPr/>
          </p:nvSpPr>
          <p:spPr>
            <a:xfrm>
              <a:off x="5554120" y="3348525"/>
              <a:ext cx="193537" cy="202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78641C2-3595-4468-A729-04E863911A11}"/>
                </a:ext>
              </a:extLst>
            </p:cNvPr>
            <p:cNvSpPr/>
            <p:nvPr/>
          </p:nvSpPr>
          <p:spPr>
            <a:xfrm>
              <a:off x="5486400" y="2744831"/>
              <a:ext cx="335902" cy="6841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3F9D80-371B-4BA9-B51B-4433E4E6C6F3}"/>
                </a:ext>
              </a:extLst>
            </p:cNvPr>
            <p:cNvCxnSpPr>
              <a:cxnSpLocks/>
            </p:cNvCxnSpPr>
            <p:nvPr/>
          </p:nvCxnSpPr>
          <p:spPr>
            <a:xfrm>
              <a:off x="5600611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80AA36-A669-4AF0-A0B8-7DA8FD35AAE4}"/>
                </a:ext>
              </a:extLst>
            </p:cNvPr>
            <p:cNvCxnSpPr>
              <a:cxnSpLocks/>
            </p:cNvCxnSpPr>
            <p:nvPr/>
          </p:nvCxnSpPr>
          <p:spPr>
            <a:xfrm>
              <a:off x="5646036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7209CD4-ED78-40FD-925E-438FEFF04F63}"/>
                </a:ext>
              </a:extLst>
            </p:cNvPr>
            <p:cNvCxnSpPr>
              <a:cxnSpLocks/>
            </p:cNvCxnSpPr>
            <p:nvPr/>
          </p:nvCxnSpPr>
          <p:spPr>
            <a:xfrm>
              <a:off x="5691280" y="3461622"/>
              <a:ext cx="0" cy="56352"/>
            </a:xfrm>
            <a:prstGeom prst="line">
              <a:avLst/>
            </a:prstGeom>
            <a:ln cap="rnd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79686A1-D173-414E-A347-194486D784E8}"/>
                </a:ext>
              </a:extLst>
            </p:cNvPr>
            <p:cNvSpPr/>
            <p:nvPr/>
          </p:nvSpPr>
          <p:spPr>
            <a:xfrm>
              <a:off x="5650944" y="3191959"/>
              <a:ext cx="781477" cy="36355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108838-B127-4261-B33C-0BCC349656E1}"/>
                </a:ext>
              </a:extLst>
            </p:cNvPr>
            <p:cNvCxnSpPr>
              <a:cxnSpLocks/>
            </p:cNvCxnSpPr>
            <p:nvPr/>
          </p:nvCxnSpPr>
          <p:spPr>
            <a:xfrm>
              <a:off x="5747657" y="3373735"/>
              <a:ext cx="338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45F3EDD5-2A64-43A9-8BBE-EAEC80536D59}"/>
              </a:ext>
            </a:extLst>
          </p:cNvPr>
          <p:cNvSpPr txBox="1"/>
          <p:nvPr/>
        </p:nvSpPr>
        <p:spPr>
          <a:xfrm>
            <a:off x="2913319" y="52069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启动设备管理</a:t>
            </a:r>
          </a:p>
        </p:txBody>
      </p:sp>
      <p:pic>
        <p:nvPicPr>
          <p:cNvPr id="36" name="图形 35" descr="单级齿轮">
            <a:extLst>
              <a:ext uri="{FF2B5EF4-FFF2-40B4-BE49-F238E27FC236}">
                <a16:creationId xmlns:a16="http://schemas.microsoft.com/office/drawing/2014/main" id="{AA2E17D1-4E25-455F-BC5F-575B0F6F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275" y="4706932"/>
            <a:ext cx="1210235" cy="121023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A2C46D8-C154-4E30-9FAE-9CBAB235FB78}"/>
              </a:ext>
            </a:extLst>
          </p:cNvPr>
          <p:cNvSpPr txBox="1"/>
          <p:nvPr/>
        </p:nvSpPr>
        <p:spPr>
          <a:xfrm>
            <a:off x="7873660" y="51635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高级设置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E1565-2C29-4206-9B43-8893D8D678C0}"/>
              </a:ext>
            </a:extLst>
          </p:cNvPr>
          <p:cNvSpPr/>
          <p:nvPr/>
        </p:nvSpPr>
        <p:spPr>
          <a:xfrm>
            <a:off x="3016127" y="1729056"/>
            <a:ext cx="6159746" cy="3521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0D1F5C9-C706-4793-B826-F6330688F2AC}"/>
              </a:ext>
            </a:extLst>
          </p:cNvPr>
          <p:cNvSpPr txBox="1"/>
          <p:nvPr/>
        </p:nvSpPr>
        <p:spPr>
          <a:xfrm>
            <a:off x="3420411" y="212568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要保存并退出吗？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63C312-E8FC-49FF-B310-D83A6C9BEB0F}"/>
              </a:ext>
            </a:extLst>
          </p:cNvPr>
          <p:cNvSpPr txBox="1"/>
          <p:nvPr/>
        </p:nvSpPr>
        <p:spPr>
          <a:xfrm>
            <a:off x="3811000" y="4302524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F1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不要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F2</a:t>
            </a:r>
            <a:endParaRPr lang="zh-CN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2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6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1697</Words>
  <Application>Microsoft Office PowerPoint</Application>
  <PresentationFormat>宽屏</PresentationFormat>
  <Paragraphs>461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Microsoft YaHei UI</vt:lpstr>
      <vt:lpstr>等线</vt:lpstr>
      <vt:lpstr>等线 Light</vt:lpstr>
      <vt:lpstr>Arial</vt:lpstr>
      <vt:lpstr>Berlin Sans FB Demi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32</cp:revision>
  <dcterms:created xsi:type="dcterms:W3CDTF">2022-01-24T03:06:31Z</dcterms:created>
  <dcterms:modified xsi:type="dcterms:W3CDTF">2022-01-27T09:48:33Z</dcterms:modified>
</cp:coreProperties>
</file>