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B7871-9128-4203-A1A7-03CC24946894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E8C32-A06D-4368-AE90-B58F380BD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1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4250-8942-4C23-AAD6-6C07637A44C6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CAA4-BC42-4FE3-BCA4-FF7799AD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4250-8942-4C23-AAD6-6C07637A44C6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CAA4-BC42-4FE3-BCA4-FF7799AD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3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4250-8942-4C23-AAD6-6C07637A44C6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CAA4-BC42-4FE3-BCA4-FF7799AD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4250-8942-4C23-AAD6-6C07637A44C6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CAA4-BC42-4FE3-BCA4-FF7799AD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7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4250-8942-4C23-AAD6-6C07637A44C6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CAA4-BC42-4FE3-BCA4-FF7799AD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5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4250-8942-4C23-AAD6-6C07637A44C6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CAA4-BC42-4FE3-BCA4-FF7799AD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2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4250-8942-4C23-AAD6-6C07637A44C6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CAA4-BC42-4FE3-BCA4-FF7799AD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4250-8942-4C23-AAD6-6C07637A44C6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CAA4-BC42-4FE3-BCA4-FF7799AD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4250-8942-4C23-AAD6-6C07637A44C6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CAA4-BC42-4FE3-BCA4-FF7799AD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8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4250-8942-4C23-AAD6-6C07637A44C6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CAA4-BC42-4FE3-BCA4-FF7799AD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45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4250-8942-4C23-AAD6-6C07637A44C6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CAA4-BC42-4FE3-BCA4-FF7799AD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5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04250-8942-4C23-AAD6-6C07637A44C6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CAA4-BC42-4FE3-BCA4-FF7799ADD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3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646176"/>
            <a:ext cx="4258056" cy="42580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0" t="30696" r="23811" b="17036"/>
          <a:stretch/>
        </p:blipFill>
        <p:spPr>
          <a:xfrm>
            <a:off x="9726930" y="5109210"/>
            <a:ext cx="2163318" cy="158038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35188" y="1390721"/>
            <a:ext cx="229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软件系统分析与设计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29260" y="3790355"/>
            <a:ext cx="570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“构建新一代电影购票与影视服务网站”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85080" y="2421261"/>
            <a:ext cx="3991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第一次会议纪要</a:t>
            </a:r>
          </a:p>
        </p:txBody>
      </p:sp>
    </p:spTree>
    <p:extLst>
      <p:ext uri="{BB962C8B-B14F-4D97-AF65-F5344CB8AC3E}">
        <p14:creationId xmlns:p14="http://schemas.microsoft.com/office/powerpoint/2010/main" val="273259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汪凯威</dc:creator>
  <cp:lastModifiedBy>汪凯威</cp:lastModifiedBy>
  <cp:revision>3</cp:revision>
  <dcterms:created xsi:type="dcterms:W3CDTF">2017-03-22T07:39:51Z</dcterms:created>
  <dcterms:modified xsi:type="dcterms:W3CDTF">2017-03-22T07:58:31Z</dcterms:modified>
</cp:coreProperties>
</file>