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61" r:id="rId7"/>
    <p:sldId id="263" r:id="rId8"/>
    <p:sldId id="262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0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0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8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2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6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5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5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03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7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6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1208-BD25-4495-94B9-2FFDCDEFC264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DB33-9DFC-4582-B7AC-114B3E33A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8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hyperlink" Target="https://github.com/vacancy/Synchronized-BatchNorm-PyTo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53440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高光谱去噪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17853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汇报人：唐孝培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zh-CN" altLang="en-US" dirty="0" smtClean="0"/>
              <a:t>训练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endParaRPr lang="en-US" altLang="zh-CN" dirty="0" smtClean="0"/>
          </a:p>
          <a:p>
            <a:r>
              <a:rPr lang="en-US" altLang="zh-CN" dirty="0" err="1" smtClean="0"/>
              <a:t>Pytorch</a:t>
            </a:r>
            <a:r>
              <a:rPr lang="zh-CN" altLang="en-US" dirty="0" smtClean="0"/>
              <a:t>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1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整体框架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83554" y="1772750"/>
            <a:ext cx="9624891" cy="4087516"/>
            <a:chOff x="-907287" y="518984"/>
            <a:chExt cx="12091363" cy="554818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07287" y="518984"/>
              <a:ext cx="12091363" cy="554818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745892" y="4819134"/>
              <a:ext cx="1186249" cy="392852"/>
            </a:xfrm>
            <a:prstGeom prst="rect">
              <a:avLst/>
            </a:prstGeom>
            <a:solidFill>
              <a:srgbClr val="A9D18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CNN-Model</a:t>
              </a:r>
              <a:endParaRPr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3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DC Washington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651" y="917407"/>
            <a:ext cx="1285875" cy="514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74" y="917407"/>
            <a:ext cx="1304925" cy="514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430" y="2656221"/>
            <a:ext cx="3412269" cy="34046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91553" y="6211631"/>
            <a:ext cx="159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200×200×191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13965" y="6205371"/>
            <a:ext cx="170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1280×307×191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 flipV="1">
            <a:off x="4767263" y="2681288"/>
            <a:ext cx="1781820" cy="6500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767263" y="4122827"/>
            <a:ext cx="1781819" cy="19136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0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0527" y="2446800"/>
            <a:ext cx="125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Spatial</a:t>
            </a:r>
          </a:p>
          <a:p>
            <a:pPr algn="ctr"/>
            <a:r>
              <a:rPr lang="en-US" altLang="zh-CN" dirty="0" smtClean="0"/>
              <a:t>(40×40×1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7054" y="4098192"/>
            <a:ext cx="134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Spectral</a:t>
            </a:r>
          </a:p>
          <a:p>
            <a:pPr algn="ctr"/>
            <a:r>
              <a:rPr lang="en-US" altLang="zh-CN" dirty="0" smtClean="0"/>
              <a:t>(40×40×32)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982563"/>
            <a:ext cx="9641952" cy="32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99" y="728671"/>
            <a:ext cx="5679197" cy="1498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126" y="1609967"/>
            <a:ext cx="3022746" cy="33138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583" y="3876127"/>
            <a:ext cx="4496427" cy="21434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9198" y="2835993"/>
            <a:ext cx="6121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 D,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Bourdev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Fergus R, et al. Learning spatiotemporal features with 3d convolutional networks[C]//Proceedings of the IEEE international conference on computer vision. 2015: 4489-4497.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9198" y="6197911"/>
            <a:ext cx="6121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Zhao H, Shi J, Qi X, et al. Pyramid scene parsing network[C]//Proceedings of the IEEE conference on computer vision and pattern recognition. 2017: 2881-2890.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4397" y="5387334"/>
            <a:ext cx="4637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Vaswani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Parmar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N, et al. Attention is all you need[C]//Advances in neural information processing systems. 2017: 5998-6008.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37857" y="282198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3D-Convolution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97180" y="3417615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Fusion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69560" y="1108376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Module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0754" cy="4351338"/>
          </a:xfrm>
        </p:spPr>
        <p:txBody>
          <a:bodyPr/>
          <a:lstStyle/>
          <a:p>
            <a:r>
              <a:rPr lang="en-US" altLang="zh-CN" dirty="0" smtClean="0"/>
              <a:t>Epoch: 200</a:t>
            </a:r>
          </a:p>
          <a:p>
            <a:r>
              <a:rPr lang="en-US" altLang="zh-CN" dirty="0" smtClean="0"/>
              <a:t>Batch-size: 32</a:t>
            </a:r>
          </a:p>
          <a:p>
            <a:r>
              <a:rPr lang="en-US" altLang="zh-CN" dirty="0" smtClean="0"/>
              <a:t>Leaning rate: 1e-3 </a:t>
            </a:r>
          </a:p>
          <a:p>
            <a:pPr lvl="1"/>
            <a:r>
              <a:rPr lang="en-US" altLang="zh-CN" dirty="0" err="1" smtClean="0"/>
              <a:t>lr_schedule</a:t>
            </a:r>
            <a:r>
              <a:rPr lang="en-US" altLang="zh-CN" dirty="0" smtClean="0"/>
              <a:t>: </a:t>
            </a:r>
            <a:r>
              <a:rPr lang="en-US" altLang="zh-CN" i="1" dirty="0" err="1" smtClean="0"/>
              <a:t>base_lr</a:t>
            </a:r>
            <a:r>
              <a:rPr lang="en-US" altLang="zh-CN" i="1" dirty="0" smtClean="0"/>
              <a:t> </a:t>
            </a:r>
            <a:r>
              <a:rPr lang="en-US" altLang="zh-CN" dirty="0"/>
              <a:t>* ((1 - </a:t>
            </a:r>
            <a:r>
              <a:rPr lang="en-US" altLang="zh-CN" i="1" dirty="0" err="1" smtClean="0"/>
              <a:t>iter</a:t>
            </a:r>
            <a:r>
              <a:rPr lang="en-US" altLang="zh-CN" dirty="0" smtClean="0"/>
              <a:t>/</a:t>
            </a:r>
            <a:r>
              <a:rPr lang="en-US" altLang="zh-CN" i="1" dirty="0" err="1" smtClean="0"/>
              <a:t>max_iter</a:t>
            </a:r>
            <a:r>
              <a:rPr lang="en-US" altLang="zh-CN" dirty="0"/>
              <a:t>) ** </a:t>
            </a:r>
            <a:r>
              <a:rPr lang="en-US" altLang="zh-CN" i="1" dirty="0"/>
              <a:t>power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Optimizer: Adam</a:t>
            </a:r>
          </a:p>
          <a:p>
            <a:pPr lvl="1"/>
            <a:r>
              <a:rPr lang="en-US" altLang="zh-CN" dirty="0"/>
              <a:t>b</a:t>
            </a:r>
            <a:r>
              <a:rPr lang="en-US" altLang="zh-CN" dirty="0" smtClean="0"/>
              <a:t>eta: 0.9, 0.999</a:t>
            </a:r>
          </a:p>
          <a:p>
            <a:r>
              <a:rPr lang="en-US" altLang="zh-CN" dirty="0" smtClean="0"/>
              <a:t>Loss function: MSE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88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16" y="1690687"/>
            <a:ext cx="9824520" cy="44532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28" y="542063"/>
            <a:ext cx="5430008" cy="9716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894277" y="855784"/>
            <a:ext cx="621323" cy="5509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Pytorch</a:t>
            </a:r>
            <a:r>
              <a:rPr lang="zh-CN" altLang="en-US" dirty="0" smtClean="0"/>
              <a:t>多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训练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endParaRPr lang="en-US" altLang="zh-CN" dirty="0">
              <a:hlinkClick r:id="rId2"/>
            </a:endParaRPr>
          </a:p>
          <a:p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https://github.com/vacancy/Synchronized-BatchNorm-PyTorch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70" y="1825625"/>
            <a:ext cx="7410045" cy="33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7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182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高光谱去噪</vt:lpstr>
      <vt:lpstr>目录</vt:lpstr>
      <vt:lpstr>整体框架</vt:lpstr>
      <vt:lpstr>数据</vt:lpstr>
      <vt:lpstr>模型</vt:lpstr>
      <vt:lpstr>PowerPoint 演示文稿</vt:lpstr>
      <vt:lpstr>训练</vt:lpstr>
      <vt:lpstr>结果</vt:lpstr>
      <vt:lpstr>Pytorch多GPU训练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高光谱去噪</dc:title>
  <dc:creator>唐 孝培</dc:creator>
  <cp:lastModifiedBy>唐 孝培</cp:lastModifiedBy>
  <cp:revision>27</cp:revision>
  <dcterms:created xsi:type="dcterms:W3CDTF">2019-08-29T01:47:31Z</dcterms:created>
  <dcterms:modified xsi:type="dcterms:W3CDTF">2019-08-31T06:23:06Z</dcterms:modified>
</cp:coreProperties>
</file>