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72" r:id="rId6"/>
    <p:sldId id="273" r:id="rId7"/>
    <p:sldId id="260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58187"/>
    <a:srgbClr val="33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cnn.com_2018011761074383rpx8_02 [转换]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3025" y="84455"/>
            <a:ext cx="12214860" cy="6890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6290" y="2106930"/>
            <a:ext cx="5212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6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人工智能展示</a:t>
            </a:r>
            <a:endParaRPr lang="zh-CN" altLang="en-US" sz="44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123565" y="490220"/>
            <a:ext cx="6905625" cy="10229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tx1"/>
                </a:solidFill>
              </a:rPr>
              <a:t>中国象棋</a:t>
            </a:r>
            <a:endParaRPr lang="zh-CN" altLang="en-US" sz="4000">
              <a:solidFill>
                <a:schemeClr val="tx1"/>
              </a:solidFill>
            </a:endParaRPr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72615" y="1706245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</a:rPr>
              <a:t>算法概述：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9715" y="2361565"/>
            <a:ext cx="10363200" cy="29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>
                <a:solidFill>
                  <a:schemeClr val="tx1"/>
                </a:solidFill>
              </a:rPr>
              <a:t>定义极大层的下界为alpha，极小层的上界为beta，alpha-beta剪枝规则描述如下： </a:t>
            </a:r>
            <a:endParaRPr sz="2000">
              <a:solidFill>
                <a:schemeClr val="tx1"/>
              </a:solidFill>
            </a:endParaRP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（1）alpha剪枝。若任一极小值层结点的beta值不大于它任一前驱极大值层结点的alpha值，即alpha(前驱层) &gt;= beta(后继层)，则可终止该极小值层中这个MIN结点以下的搜索过程</a:t>
            </a:r>
            <a:endParaRPr sz="2000">
              <a:solidFill>
                <a:schemeClr val="tx1"/>
              </a:solidFill>
            </a:endParaRP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（2）beta剪枝。若任一极大值层结点的alpha值不小于它任一前驱极小值层结点的beta值，即alpha(后继层) &gt;= beta(前驱层)，则可以终止该极大值层中这个MAX结点以下的搜索过程</a:t>
            </a:r>
            <a:endParaRPr sz="20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pic>
        <p:nvPicPr>
          <p:cNvPr id="7" name="图片 6" descr="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10" y="994410"/>
            <a:ext cx="7038975" cy="47129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16430" y="401320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</a:rPr>
              <a:t>算法实现：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85" y="1543050"/>
            <a:ext cx="4263390" cy="431292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780" y="2085975"/>
            <a:ext cx="4552315" cy="2436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chemeClr val="tx1"/>
                </a:solidFill>
              </a:rPr>
              <a:t>遗传算法</a:t>
            </a:r>
            <a:endParaRPr lang="zh-CN" altLang="en-US" sz="4000">
              <a:solidFill>
                <a:schemeClr val="tx1"/>
              </a:solidFill>
            </a:endParaRPr>
          </a:p>
        </p:txBody>
      </p:sp>
      <p:pic>
        <p:nvPicPr>
          <p:cNvPr id="14" name="图片 1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10" y="1788795"/>
            <a:ext cx="4251325" cy="478028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5585460" y="4466590"/>
            <a:ext cx="1915160" cy="354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500620" y="4147185"/>
            <a:ext cx="4057650" cy="1348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选择操作采用轮盘法，其基本思想是：通过上面适应度的计算，将适应度求倒数累加，对更短路径进行选择的概率越大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00620" y="3458845"/>
            <a:ext cx="4057650" cy="648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种群个体适应度表现为当前路径的总长度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968365" y="3774440"/>
            <a:ext cx="151511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图片 20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045" y="5495290"/>
            <a:ext cx="1757680" cy="850265"/>
          </a:xfrm>
          <a:prstGeom prst="rect">
            <a:avLst/>
          </a:prstGeom>
        </p:spPr>
      </p:pic>
      <p:pic>
        <p:nvPicPr>
          <p:cNvPr id="22" name="图片 21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785" y="1439545"/>
            <a:ext cx="3048000" cy="1438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83510" y="401320"/>
            <a:ext cx="295529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交叉操作：单点交叉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25" y="954405"/>
            <a:ext cx="4338320" cy="29698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69465" y="4068445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变异操作：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3510" y="53200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范围倒置变异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8600" y="46215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基本位变异交换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165600"/>
            <a:ext cx="3816985" cy="2473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方正隶变_GBK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[CML.......]</cp:lastModifiedBy>
  <cp:revision>18</cp:revision>
  <dcterms:created xsi:type="dcterms:W3CDTF">2018-03-01T02:03:00Z</dcterms:created>
  <dcterms:modified xsi:type="dcterms:W3CDTF">2018-12-23T07:41:31Z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