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0" r:id="rId1"/>
  </p:sldMasterIdLst>
  <p:notesMasterIdLst>
    <p:notesMasterId r:id="rId18"/>
  </p:notesMasterIdLst>
  <p:sldIdLst>
    <p:sldId id="256" r:id="rId2"/>
    <p:sldId id="264" r:id="rId3"/>
    <p:sldId id="265" r:id="rId4"/>
    <p:sldId id="257" r:id="rId5"/>
    <p:sldId id="262" r:id="rId6"/>
    <p:sldId id="258" r:id="rId7"/>
    <p:sldId id="259" r:id="rId8"/>
    <p:sldId id="266" r:id="rId9"/>
    <p:sldId id="267" r:id="rId10"/>
    <p:sldId id="268" r:id="rId11"/>
    <p:sldId id="269" r:id="rId12"/>
    <p:sldId id="261" r:id="rId13"/>
    <p:sldId id="270" r:id="rId14"/>
    <p:sldId id="271" r:id="rId15"/>
    <p:sldId id="273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/>
    <p:restoredTop sz="92320"/>
  </p:normalViewPr>
  <p:slideViewPr>
    <p:cSldViewPr snapToGrid="0" snapToObjects="1">
      <p:cViewPr>
        <p:scale>
          <a:sx n="97" d="100"/>
          <a:sy n="97" d="100"/>
        </p:scale>
        <p:origin x="6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A7B3F-1BE5-8B45-9FDA-2411A04D5684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D9F3257-DB63-4D4F-BC22-E27CD31D91E7}">
      <dgm:prSet phldrT="[文本]"/>
      <dgm:spPr/>
      <dgm:t>
        <a:bodyPr/>
        <a:lstStyle/>
        <a:p>
          <a:r>
            <a:rPr lang="en-US" altLang="zh-CN" dirty="0" smtClean="0"/>
            <a:t>Implement</a:t>
          </a:r>
          <a:endParaRPr lang="zh-CN" altLang="en-US" dirty="0"/>
        </a:p>
      </dgm:t>
    </dgm:pt>
    <dgm:pt modelId="{56D9B95D-5369-0344-9D7B-2EB77FE3A728}" type="parTrans" cxnId="{B7651366-C6DA-4A4C-9C18-977431892BC3}">
      <dgm:prSet/>
      <dgm:spPr/>
      <dgm:t>
        <a:bodyPr/>
        <a:lstStyle/>
        <a:p>
          <a:endParaRPr lang="zh-CN" altLang="en-US"/>
        </a:p>
      </dgm:t>
    </dgm:pt>
    <dgm:pt modelId="{5D4A888F-563A-9C47-B117-FB20E49ECD92}" type="sibTrans" cxnId="{B7651366-C6DA-4A4C-9C18-977431892BC3}">
      <dgm:prSet/>
      <dgm:spPr/>
      <dgm:t>
        <a:bodyPr/>
        <a:lstStyle/>
        <a:p>
          <a:endParaRPr lang="zh-CN" altLang="en-US"/>
        </a:p>
      </dgm:t>
    </dgm:pt>
    <dgm:pt modelId="{0D8F944E-0DAA-0F41-AD24-191AC5E2BA7C}">
      <dgm:prSet phldrT="[文本]"/>
      <dgm:spPr/>
      <dgm:t>
        <a:bodyPr/>
        <a:lstStyle/>
        <a:p>
          <a:r>
            <a:rPr lang="en-US" altLang="zh-CN" dirty="0" smtClean="0"/>
            <a:t>Build</a:t>
          </a:r>
          <a:endParaRPr lang="zh-CN" altLang="en-US" dirty="0"/>
        </a:p>
      </dgm:t>
    </dgm:pt>
    <dgm:pt modelId="{97693E66-ED6A-954E-8C4A-57AA67BB4593}" type="parTrans" cxnId="{4D29F877-B261-B84C-8B6F-B1EEC3EEA4F7}">
      <dgm:prSet/>
      <dgm:spPr/>
      <dgm:t>
        <a:bodyPr/>
        <a:lstStyle/>
        <a:p>
          <a:endParaRPr lang="zh-CN" altLang="en-US"/>
        </a:p>
      </dgm:t>
    </dgm:pt>
    <dgm:pt modelId="{70BDDDF2-E2DA-3C47-B5FA-D012EF72E39C}" type="sibTrans" cxnId="{4D29F877-B261-B84C-8B6F-B1EEC3EEA4F7}">
      <dgm:prSet/>
      <dgm:spPr/>
      <dgm:t>
        <a:bodyPr/>
        <a:lstStyle/>
        <a:p>
          <a:endParaRPr lang="zh-CN" altLang="en-US"/>
        </a:p>
      </dgm:t>
    </dgm:pt>
    <dgm:pt modelId="{57738C04-FF0D-6649-9279-9E6E55F2D09D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0FCA30C8-3559-634D-B37D-D253C5BB09F7}" type="parTrans" cxnId="{E2CCD416-2C8B-A84E-BD27-C5509E274145}">
      <dgm:prSet/>
      <dgm:spPr/>
      <dgm:t>
        <a:bodyPr/>
        <a:lstStyle/>
        <a:p>
          <a:endParaRPr lang="zh-CN" altLang="en-US"/>
        </a:p>
      </dgm:t>
    </dgm:pt>
    <dgm:pt modelId="{6EA94C6B-0EB9-134C-B0BE-D57C6479C18A}" type="sibTrans" cxnId="{E2CCD416-2C8B-A84E-BD27-C5509E274145}">
      <dgm:prSet/>
      <dgm:spPr/>
      <dgm:t>
        <a:bodyPr/>
        <a:lstStyle/>
        <a:p>
          <a:endParaRPr lang="zh-CN" altLang="en-US"/>
        </a:p>
      </dgm:t>
    </dgm:pt>
    <dgm:pt modelId="{9254FD9B-4CD4-AF43-94E8-FA4677DF591D}" type="pres">
      <dgm:prSet presAssocID="{021A7B3F-1BE5-8B45-9FDA-2411A04D5684}" presName="cycle" presStyleCnt="0">
        <dgm:presLayoutVars>
          <dgm:dir/>
          <dgm:resizeHandles val="exact"/>
        </dgm:presLayoutVars>
      </dgm:prSet>
      <dgm:spPr/>
    </dgm:pt>
    <dgm:pt modelId="{51B4AD7E-8AA9-BF4D-8602-7DAC8EB9952B}" type="pres">
      <dgm:prSet presAssocID="{7D9F3257-DB63-4D4F-BC22-E27CD31D91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F2B0AA-4B94-2647-ACF5-B9A56A231CE2}" type="pres">
      <dgm:prSet presAssocID="{5D4A888F-563A-9C47-B117-FB20E49ECD92}" presName="sibTrans" presStyleLbl="sibTrans2D1" presStyleIdx="0" presStyleCnt="3"/>
      <dgm:spPr/>
    </dgm:pt>
    <dgm:pt modelId="{86986255-7B6E-DE45-98A0-7A350058E670}" type="pres">
      <dgm:prSet presAssocID="{5D4A888F-563A-9C47-B117-FB20E49ECD92}" presName="connectorText" presStyleLbl="sibTrans2D1" presStyleIdx="0" presStyleCnt="3"/>
      <dgm:spPr/>
    </dgm:pt>
    <dgm:pt modelId="{2B41088C-3DA2-BD45-B007-AB64F717E9C8}" type="pres">
      <dgm:prSet presAssocID="{0D8F944E-0DAA-0F41-AD24-191AC5E2BA7C}" presName="node" presStyleLbl="node1" presStyleIdx="1" presStyleCnt="3">
        <dgm:presLayoutVars>
          <dgm:bulletEnabled val="1"/>
        </dgm:presLayoutVars>
      </dgm:prSet>
      <dgm:spPr/>
    </dgm:pt>
    <dgm:pt modelId="{182798A2-A522-8046-98FE-97125EF8603A}" type="pres">
      <dgm:prSet presAssocID="{70BDDDF2-E2DA-3C47-B5FA-D012EF72E39C}" presName="sibTrans" presStyleLbl="sibTrans2D1" presStyleIdx="1" presStyleCnt="3"/>
      <dgm:spPr/>
    </dgm:pt>
    <dgm:pt modelId="{1FC30E95-FC53-F042-AB66-51D21AED335E}" type="pres">
      <dgm:prSet presAssocID="{70BDDDF2-E2DA-3C47-B5FA-D012EF72E39C}" presName="connectorText" presStyleLbl="sibTrans2D1" presStyleIdx="1" presStyleCnt="3"/>
      <dgm:spPr/>
    </dgm:pt>
    <dgm:pt modelId="{29B72CAC-7DEC-4D4A-9D0F-289CC7FD6BFF}" type="pres">
      <dgm:prSet presAssocID="{57738C04-FF0D-6649-9279-9E6E55F2D09D}" presName="node" presStyleLbl="node1" presStyleIdx="2" presStyleCnt="3">
        <dgm:presLayoutVars>
          <dgm:bulletEnabled val="1"/>
        </dgm:presLayoutVars>
      </dgm:prSet>
      <dgm:spPr/>
    </dgm:pt>
    <dgm:pt modelId="{C5E04558-72F0-D44B-887D-4534BBA17C14}" type="pres">
      <dgm:prSet presAssocID="{6EA94C6B-0EB9-134C-B0BE-D57C6479C18A}" presName="sibTrans" presStyleLbl="sibTrans2D1" presStyleIdx="2" presStyleCnt="3"/>
      <dgm:spPr/>
    </dgm:pt>
    <dgm:pt modelId="{7450FB7E-8996-4F43-8F1F-F1D013EA21AD}" type="pres">
      <dgm:prSet presAssocID="{6EA94C6B-0EB9-134C-B0BE-D57C6479C18A}" presName="connectorText" presStyleLbl="sibTrans2D1" presStyleIdx="2" presStyleCnt="3"/>
      <dgm:spPr/>
    </dgm:pt>
  </dgm:ptLst>
  <dgm:cxnLst>
    <dgm:cxn modelId="{453D9CC1-85B1-2C44-B109-53BEEC32617E}" type="presOf" srcId="{7D9F3257-DB63-4D4F-BC22-E27CD31D91E7}" destId="{51B4AD7E-8AA9-BF4D-8602-7DAC8EB9952B}" srcOrd="0" destOrd="0" presId="urn:microsoft.com/office/officeart/2005/8/layout/cycle2"/>
    <dgm:cxn modelId="{4D0BD4F7-DEA3-9642-943D-FDFCA09EA371}" type="presOf" srcId="{0D8F944E-0DAA-0F41-AD24-191AC5E2BA7C}" destId="{2B41088C-3DA2-BD45-B007-AB64F717E9C8}" srcOrd="0" destOrd="0" presId="urn:microsoft.com/office/officeart/2005/8/layout/cycle2"/>
    <dgm:cxn modelId="{B7651366-C6DA-4A4C-9C18-977431892BC3}" srcId="{021A7B3F-1BE5-8B45-9FDA-2411A04D5684}" destId="{7D9F3257-DB63-4D4F-BC22-E27CD31D91E7}" srcOrd="0" destOrd="0" parTransId="{56D9B95D-5369-0344-9D7B-2EB77FE3A728}" sibTransId="{5D4A888F-563A-9C47-B117-FB20E49ECD92}"/>
    <dgm:cxn modelId="{4D29F877-B261-B84C-8B6F-B1EEC3EEA4F7}" srcId="{021A7B3F-1BE5-8B45-9FDA-2411A04D5684}" destId="{0D8F944E-0DAA-0F41-AD24-191AC5E2BA7C}" srcOrd="1" destOrd="0" parTransId="{97693E66-ED6A-954E-8C4A-57AA67BB4593}" sibTransId="{70BDDDF2-E2DA-3C47-B5FA-D012EF72E39C}"/>
    <dgm:cxn modelId="{E2CCD416-2C8B-A84E-BD27-C5509E274145}" srcId="{021A7B3F-1BE5-8B45-9FDA-2411A04D5684}" destId="{57738C04-FF0D-6649-9279-9E6E55F2D09D}" srcOrd="2" destOrd="0" parTransId="{0FCA30C8-3559-634D-B37D-D253C5BB09F7}" sibTransId="{6EA94C6B-0EB9-134C-B0BE-D57C6479C18A}"/>
    <dgm:cxn modelId="{838DF5A5-9DCB-9D4A-B17F-197C1B355776}" type="presOf" srcId="{6EA94C6B-0EB9-134C-B0BE-D57C6479C18A}" destId="{7450FB7E-8996-4F43-8F1F-F1D013EA21AD}" srcOrd="1" destOrd="0" presId="urn:microsoft.com/office/officeart/2005/8/layout/cycle2"/>
    <dgm:cxn modelId="{4A929B36-9BD2-9D4D-A394-8BD2970F43CD}" type="presOf" srcId="{5D4A888F-563A-9C47-B117-FB20E49ECD92}" destId="{0DF2B0AA-4B94-2647-ACF5-B9A56A231CE2}" srcOrd="0" destOrd="0" presId="urn:microsoft.com/office/officeart/2005/8/layout/cycle2"/>
    <dgm:cxn modelId="{21D89F72-8BE0-484A-AE72-B1A9732F1A63}" type="presOf" srcId="{6EA94C6B-0EB9-134C-B0BE-D57C6479C18A}" destId="{C5E04558-72F0-D44B-887D-4534BBA17C14}" srcOrd="0" destOrd="0" presId="urn:microsoft.com/office/officeart/2005/8/layout/cycle2"/>
    <dgm:cxn modelId="{364FC7E7-2F24-4943-9CF9-1E4CE9C4EECB}" type="presOf" srcId="{57738C04-FF0D-6649-9279-9E6E55F2D09D}" destId="{29B72CAC-7DEC-4D4A-9D0F-289CC7FD6BFF}" srcOrd="0" destOrd="0" presId="urn:microsoft.com/office/officeart/2005/8/layout/cycle2"/>
    <dgm:cxn modelId="{6E4F9BBC-0C6B-7048-BF08-027312901ED7}" type="presOf" srcId="{5D4A888F-563A-9C47-B117-FB20E49ECD92}" destId="{86986255-7B6E-DE45-98A0-7A350058E670}" srcOrd="1" destOrd="0" presId="urn:microsoft.com/office/officeart/2005/8/layout/cycle2"/>
    <dgm:cxn modelId="{69ACE720-3A25-C44A-BCCB-0076F778A54B}" type="presOf" srcId="{021A7B3F-1BE5-8B45-9FDA-2411A04D5684}" destId="{9254FD9B-4CD4-AF43-94E8-FA4677DF591D}" srcOrd="0" destOrd="0" presId="urn:microsoft.com/office/officeart/2005/8/layout/cycle2"/>
    <dgm:cxn modelId="{F061D271-0D14-3643-BE17-0B685D5E12CE}" type="presOf" srcId="{70BDDDF2-E2DA-3C47-B5FA-D012EF72E39C}" destId="{182798A2-A522-8046-98FE-97125EF8603A}" srcOrd="0" destOrd="0" presId="urn:microsoft.com/office/officeart/2005/8/layout/cycle2"/>
    <dgm:cxn modelId="{22D79C47-3B93-4047-A215-229251F6D2C8}" type="presOf" srcId="{70BDDDF2-E2DA-3C47-B5FA-D012EF72E39C}" destId="{1FC30E95-FC53-F042-AB66-51D21AED335E}" srcOrd="1" destOrd="0" presId="urn:microsoft.com/office/officeart/2005/8/layout/cycle2"/>
    <dgm:cxn modelId="{B36188DB-E85F-124B-8090-BBA352D09BCA}" type="presParOf" srcId="{9254FD9B-4CD4-AF43-94E8-FA4677DF591D}" destId="{51B4AD7E-8AA9-BF4D-8602-7DAC8EB9952B}" srcOrd="0" destOrd="0" presId="urn:microsoft.com/office/officeart/2005/8/layout/cycle2"/>
    <dgm:cxn modelId="{2D3B9476-0527-2C42-A7FA-1DCCDECD8738}" type="presParOf" srcId="{9254FD9B-4CD4-AF43-94E8-FA4677DF591D}" destId="{0DF2B0AA-4B94-2647-ACF5-B9A56A231CE2}" srcOrd="1" destOrd="0" presId="urn:microsoft.com/office/officeart/2005/8/layout/cycle2"/>
    <dgm:cxn modelId="{31045AF3-8328-0A49-BC59-AC0B342D32A3}" type="presParOf" srcId="{0DF2B0AA-4B94-2647-ACF5-B9A56A231CE2}" destId="{86986255-7B6E-DE45-98A0-7A350058E670}" srcOrd="0" destOrd="0" presId="urn:microsoft.com/office/officeart/2005/8/layout/cycle2"/>
    <dgm:cxn modelId="{0BF51A97-6D7F-4741-B56D-6D0DF77A63A0}" type="presParOf" srcId="{9254FD9B-4CD4-AF43-94E8-FA4677DF591D}" destId="{2B41088C-3DA2-BD45-B007-AB64F717E9C8}" srcOrd="2" destOrd="0" presId="urn:microsoft.com/office/officeart/2005/8/layout/cycle2"/>
    <dgm:cxn modelId="{FDC27A04-6351-8741-96AF-FF332D5D394A}" type="presParOf" srcId="{9254FD9B-4CD4-AF43-94E8-FA4677DF591D}" destId="{182798A2-A522-8046-98FE-97125EF8603A}" srcOrd="3" destOrd="0" presId="urn:microsoft.com/office/officeart/2005/8/layout/cycle2"/>
    <dgm:cxn modelId="{F23A6EDA-99F9-7C4F-BDF6-27A10D3496B2}" type="presParOf" srcId="{182798A2-A522-8046-98FE-97125EF8603A}" destId="{1FC30E95-FC53-F042-AB66-51D21AED335E}" srcOrd="0" destOrd="0" presId="urn:microsoft.com/office/officeart/2005/8/layout/cycle2"/>
    <dgm:cxn modelId="{505F6D75-4623-FE41-9135-AADD082205DE}" type="presParOf" srcId="{9254FD9B-4CD4-AF43-94E8-FA4677DF591D}" destId="{29B72CAC-7DEC-4D4A-9D0F-289CC7FD6BFF}" srcOrd="4" destOrd="0" presId="urn:microsoft.com/office/officeart/2005/8/layout/cycle2"/>
    <dgm:cxn modelId="{81264933-7ADD-944A-80C8-DA7564DE7CA1}" type="presParOf" srcId="{9254FD9B-4CD4-AF43-94E8-FA4677DF591D}" destId="{C5E04558-72F0-D44B-887D-4534BBA17C14}" srcOrd="5" destOrd="0" presId="urn:microsoft.com/office/officeart/2005/8/layout/cycle2"/>
    <dgm:cxn modelId="{53EC590C-A57C-F242-9132-40270EBA5491}" type="presParOf" srcId="{C5E04558-72F0-D44B-887D-4534BBA17C14}" destId="{7450FB7E-8996-4F43-8F1F-F1D013EA21A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DB0E5-F344-6540-B993-62E2C1BAF3F3}" type="doc">
      <dgm:prSet loTypeId="urn:microsoft.com/office/officeart/2005/8/layout/process5" loCatId="" qsTypeId="urn:microsoft.com/office/officeart/2005/8/quickstyle/simple4" qsCatId="simple" csTypeId="urn:microsoft.com/office/officeart/2005/8/colors/colorful1" csCatId="colorful" phldr="1"/>
      <dgm:spPr/>
    </dgm:pt>
    <dgm:pt modelId="{E60D987B-87F7-6745-8CCD-93E2845B522E}">
      <dgm:prSet phldrT="[文本]"/>
      <dgm:spPr/>
      <dgm:t>
        <a:bodyPr/>
        <a:lstStyle/>
        <a:p>
          <a:r>
            <a:rPr lang="en-US" altLang="zh-CN" dirty="0" smtClean="0"/>
            <a:t>Write some tests</a:t>
          </a:r>
          <a:endParaRPr lang="zh-CN" altLang="en-US" dirty="0"/>
        </a:p>
      </dgm:t>
    </dgm:pt>
    <dgm:pt modelId="{CD9F1946-43E2-C04A-A462-E5102C33A2A8}" type="parTrans" cxnId="{4FD00EE7-4399-7F48-9888-AC2D70B80972}">
      <dgm:prSet/>
      <dgm:spPr/>
      <dgm:t>
        <a:bodyPr/>
        <a:lstStyle/>
        <a:p>
          <a:endParaRPr lang="zh-CN" altLang="en-US"/>
        </a:p>
      </dgm:t>
    </dgm:pt>
    <dgm:pt modelId="{557B0FD6-CA2B-7A41-8B2C-244DD54F0316}" type="sibTrans" cxnId="{4FD00EE7-4399-7F48-9888-AC2D70B80972}">
      <dgm:prSet/>
      <dgm:spPr/>
      <dgm:t>
        <a:bodyPr/>
        <a:lstStyle/>
        <a:p>
          <a:endParaRPr lang="zh-CN" altLang="en-US"/>
        </a:p>
      </dgm:t>
    </dgm:pt>
    <dgm:pt modelId="{C6F77D5D-A213-DF42-8A9B-A9830B504362}">
      <dgm:prSet phldrT="[文本]"/>
      <dgm:spPr/>
      <dgm:t>
        <a:bodyPr/>
        <a:lstStyle/>
        <a:p>
          <a:r>
            <a:rPr lang="en-US" altLang="zh-CN" dirty="0" smtClean="0"/>
            <a:t>Ensure the tests fail</a:t>
          </a:r>
          <a:endParaRPr lang="zh-CN" altLang="en-US" dirty="0"/>
        </a:p>
      </dgm:t>
    </dgm:pt>
    <dgm:pt modelId="{FD1F9F4F-6BCA-164F-9F8C-8217A358FED2}" type="parTrans" cxnId="{AA05ABC3-6848-DD4F-9915-68E0E24AE36E}">
      <dgm:prSet/>
      <dgm:spPr/>
      <dgm:t>
        <a:bodyPr/>
        <a:lstStyle/>
        <a:p>
          <a:endParaRPr lang="zh-CN" altLang="en-US"/>
        </a:p>
      </dgm:t>
    </dgm:pt>
    <dgm:pt modelId="{8C014D82-E6B6-344D-8C39-BD163BC214D8}" type="sibTrans" cxnId="{AA05ABC3-6848-DD4F-9915-68E0E24AE36E}">
      <dgm:prSet/>
      <dgm:spPr/>
      <dgm:t>
        <a:bodyPr/>
        <a:lstStyle/>
        <a:p>
          <a:endParaRPr lang="zh-CN" altLang="en-US"/>
        </a:p>
      </dgm:t>
    </dgm:pt>
    <dgm:pt modelId="{63E2EAD9-AF5A-C741-8D37-92026DFE3AEA}">
      <dgm:prSet phldrT="[文本]"/>
      <dgm:spPr/>
      <dgm:t>
        <a:bodyPr/>
        <a:lstStyle/>
        <a:p>
          <a:r>
            <a:rPr lang="en-US" altLang="zh-CN" dirty="0" smtClean="0"/>
            <a:t>Fix the tests</a:t>
          </a:r>
          <a:endParaRPr lang="zh-CN" altLang="en-US" dirty="0"/>
        </a:p>
      </dgm:t>
    </dgm:pt>
    <dgm:pt modelId="{BC79B649-993B-E444-A5AC-8E3A618FAE97}" type="parTrans" cxnId="{3ADEBD36-3B3C-9747-9902-E2669B8989F0}">
      <dgm:prSet/>
      <dgm:spPr/>
      <dgm:t>
        <a:bodyPr/>
        <a:lstStyle/>
        <a:p>
          <a:endParaRPr lang="zh-CN" altLang="en-US"/>
        </a:p>
      </dgm:t>
    </dgm:pt>
    <dgm:pt modelId="{7EF21810-D196-C84A-B7B9-121736D48297}" type="sibTrans" cxnId="{3ADEBD36-3B3C-9747-9902-E2669B8989F0}">
      <dgm:prSet/>
      <dgm:spPr/>
      <dgm:t>
        <a:bodyPr/>
        <a:lstStyle/>
        <a:p>
          <a:endParaRPr lang="zh-CN" altLang="en-US"/>
        </a:p>
      </dgm:t>
    </dgm:pt>
    <dgm:pt modelId="{20EE0A08-BBDE-AE43-9FD7-8DD84371C05C}">
      <dgm:prSet/>
      <dgm:spPr/>
      <dgm:t>
        <a:bodyPr/>
        <a:lstStyle/>
        <a:p>
          <a:r>
            <a:rPr lang="en-US" altLang="zh-CN" dirty="0" smtClean="0"/>
            <a:t>Refactor the code</a:t>
          </a:r>
          <a:endParaRPr lang="zh-CN" altLang="en-US" dirty="0"/>
        </a:p>
      </dgm:t>
    </dgm:pt>
    <dgm:pt modelId="{D72A64B8-9BD3-954E-A60C-2F34D29A0E7A}" type="parTrans" cxnId="{5BCB4352-1671-8442-8AF8-1D8C9F58CA8F}">
      <dgm:prSet/>
      <dgm:spPr/>
      <dgm:t>
        <a:bodyPr/>
        <a:lstStyle/>
        <a:p>
          <a:endParaRPr lang="zh-CN" altLang="en-US"/>
        </a:p>
      </dgm:t>
    </dgm:pt>
    <dgm:pt modelId="{E48FED15-FEA8-6440-AE9C-FD64C372DC4D}" type="sibTrans" cxnId="{5BCB4352-1671-8442-8AF8-1D8C9F58CA8F}">
      <dgm:prSet/>
      <dgm:spPr/>
      <dgm:t>
        <a:bodyPr/>
        <a:lstStyle/>
        <a:p>
          <a:endParaRPr lang="zh-CN" altLang="en-US"/>
        </a:p>
      </dgm:t>
    </dgm:pt>
    <dgm:pt modelId="{64BE3C40-3897-8841-AB24-92DED694A02D}" type="pres">
      <dgm:prSet presAssocID="{AC7DB0E5-F344-6540-B993-62E2C1BAF3F3}" presName="diagram" presStyleCnt="0">
        <dgm:presLayoutVars>
          <dgm:dir/>
          <dgm:resizeHandles val="exact"/>
        </dgm:presLayoutVars>
      </dgm:prSet>
      <dgm:spPr/>
    </dgm:pt>
    <dgm:pt modelId="{F28E49FA-8F3D-9143-95EC-4908CBAB532E}" type="pres">
      <dgm:prSet presAssocID="{E60D987B-87F7-6745-8CCD-93E2845B522E}" presName="node" presStyleLbl="node1" presStyleIdx="0" presStyleCnt="4">
        <dgm:presLayoutVars>
          <dgm:bulletEnabled val="1"/>
        </dgm:presLayoutVars>
      </dgm:prSet>
      <dgm:spPr/>
    </dgm:pt>
    <dgm:pt modelId="{5EA2B520-63D1-5D44-B9A4-19FB905A6284}" type="pres">
      <dgm:prSet presAssocID="{557B0FD6-CA2B-7A41-8B2C-244DD54F0316}" presName="sibTrans" presStyleLbl="sibTrans2D1" presStyleIdx="0" presStyleCnt="3"/>
      <dgm:spPr/>
    </dgm:pt>
    <dgm:pt modelId="{EE3AA258-A353-EE44-A791-558CC0B6ECE2}" type="pres">
      <dgm:prSet presAssocID="{557B0FD6-CA2B-7A41-8B2C-244DD54F0316}" presName="connectorText" presStyleLbl="sibTrans2D1" presStyleIdx="0" presStyleCnt="3"/>
      <dgm:spPr/>
    </dgm:pt>
    <dgm:pt modelId="{9AFAEE54-BE37-F842-AF03-3A649D5481A6}" type="pres">
      <dgm:prSet presAssocID="{C6F77D5D-A213-DF42-8A9B-A9830B504362}" presName="node" presStyleLbl="node1" presStyleIdx="1" presStyleCnt="4">
        <dgm:presLayoutVars>
          <dgm:bulletEnabled val="1"/>
        </dgm:presLayoutVars>
      </dgm:prSet>
      <dgm:spPr/>
    </dgm:pt>
    <dgm:pt modelId="{4B5566D3-78A1-2E4A-93BA-B7392EB9847E}" type="pres">
      <dgm:prSet presAssocID="{8C014D82-E6B6-344D-8C39-BD163BC214D8}" presName="sibTrans" presStyleLbl="sibTrans2D1" presStyleIdx="1" presStyleCnt="3"/>
      <dgm:spPr/>
    </dgm:pt>
    <dgm:pt modelId="{9AA44D33-C7D8-3C4D-9D88-8DA09CE91227}" type="pres">
      <dgm:prSet presAssocID="{8C014D82-E6B6-344D-8C39-BD163BC214D8}" presName="connectorText" presStyleLbl="sibTrans2D1" presStyleIdx="1" presStyleCnt="3"/>
      <dgm:spPr/>
    </dgm:pt>
    <dgm:pt modelId="{EEB8D12B-78CA-4040-A05E-E4734CAE90FB}" type="pres">
      <dgm:prSet presAssocID="{63E2EAD9-AF5A-C741-8D37-92026DFE3AEA}" presName="node" presStyleLbl="node1" presStyleIdx="2" presStyleCnt="4">
        <dgm:presLayoutVars>
          <dgm:bulletEnabled val="1"/>
        </dgm:presLayoutVars>
      </dgm:prSet>
      <dgm:spPr/>
    </dgm:pt>
    <dgm:pt modelId="{0C387343-01B9-0242-BA5F-8B35E353CCC6}" type="pres">
      <dgm:prSet presAssocID="{7EF21810-D196-C84A-B7B9-121736D48297}" presName="sibTrans" presStyleLbl="sibTrans2D1" presStyleIdx="2" presStyleCnt="3"/>
      <dgm:spPr/>
    </dgm:pt>
    <dgm:pt modelId="{8D954472-0341-F442-BCCC-9EACE3A18F0F}" type="pres">
      <dgm:prSet presAssocID="{7EF21810-D196-C84A-B7B9-121736D48297}" presName="connectorText" presStyleLbl="sibTrans2D1" presStyleIdx="2" presStyleCnt="3"/>
      <dgm:spPr/>
    </dgm:pt>
    <dgm:pt modelId="{94BD7208-5FB6-2E42-87B0-E196BE6942A1}" type="pres">
      <dgm:prSet presAssocID="{20EE0A08-BBDE-AE43-9FD7-8DD84371C05C}" presName="node" presStyleLbl="node1" presStyleIdx="3" presStyleCnt="4">
        <dgm:presLayoutVars>
          <dgm:bulletEnabled val="1"/>
        </dgm:presLayoutVars>
      </dgm:prSet>
      <dgm:spPr/>
    </dgm:pt>
  </dgm:ptLst>
  <dgm:cxnLst>
    <dgm:cxn modelId="{A015645F-4043-9243-8301-562B3448E0CC}" type="presOf" srcId="{557B0FD6-CA2B-7A41-8B2C-244DD54F0316}" destId="{5EA2B520-63D1-5D44-B9A4-19FB905A6284}" srcOrd="0" destOrd="0" presId="urn:microsoft.com/office/officeart/2005/8/layout/process5"/>
    <dgm:cxn modelId="{4FD00EE7-4399-7F48-9888-AC2D70B80972}" srcId="{AC7DB0E5-F344-6540-B993-62E2C1BAF3F3}" destId="{E60D987B-87F7-6745-8CCD-93E2845B522E}" srcOrd="0" destOrd="0" parTransId="{CD9F1946-43E2-C04A-A462-E5102C33A2A8}" sibTransId="{557B0FD6-CA2B-7A41-8B2C-244DD54F0316}"/>
    <dgm:cxn modelId="{F7EA1D3A-B557-3542-A48D-CE1078A6CD44}" type="presOf" srcId="{C6F77D5D-A213-DF42-8A9B-A9830B504362}" destId="{9AFAEE54-BE37-F842-AF03-3A649D5481A6}" srcOrd="0" destOrd="0" presId="urn:microsoft.com/office/officeart/2005/8/layout/process5"/>
    <dgm:cxn modelId="{3ADEBD36-3B3C-9747-9902-E2669B8989F0}" srcId="{AC7DB0E5-F344-6540-B993-62E2C1BAF3F3}" destId="{63E2EAD9-AF5A-C741-8D37-92026DFE3AEA}" srcOrd="2" destOrd="0" parTransId="{BC79B649-993B-E444-A5AC-8E3A618FAE97}" sibTransId="{7EF21810-D196-C84A-B7B9-121736D48297}"/>
    <dgm:cxn modelId="{D4CEA79E-81BD-7647-8AC3-0F73EE93C0F6}" type="presOf" srcId="{63E2EAD9-AF5A-C741-8D37-92026DFE3AEA}" destId="{EEB8D12B-78CA-4040-A05E-E4734CAE90FB}" srcOrd="0" destOrd="0" presId="urn:microsoft.com/office/officeart/2005/8/layout/process5"/>
    <dgm:cxn modelId="{43551BC8-0348-F645-96A0-2CE1A3DE2659}" type="presOf" srcId="{557B0FD6-CA2B-7A41-8B2C-244DD54F0316}" destId="{EE3AA258-A353-EE44-A791-558CC0B6ECE2}" srcOrd="1" destOrd="0" presId="urn:microsoft.com/office/officeart/2005/8/layout/process5"/>
    <dgm:cxn modelId="{9DD0A67F-89CE-E54F-96E6-EFC16CAA05C2}" type="presOf" srcId="{7EF21810-D196-C84A-B7B9-121736D48297}" destId="{0C387343-01B9-0242-BA5F-8B35E353CCC6}" srcOrd="0" destOrd="0" presId="urn:microsoft.com/office/officeart/2005/8/layout/process5"/>
    <dgm:cxn modelId="{E73BBF0E-948B-1840-BA4C-9179E4FF8069}" type="presOf" srcId="{AC7DB0E5-F344-6540-B993-62E2C1BAF3F3}" destId="{64BE3C40-3897-8841-AB24-92DED694A02D}" srcOrd="0" destOrd="0" presId="urn:microsoft.com/office/officeart/2005/8/layout/process5"/>
    <dgm:cxn modelId="{DA1EFFF6-4534-9041-B2DA-3B2254E0CB43}" type="presOf" srcId="{8C014D82-E6B6-344D-8C39-BD163BC214D8}" destId="{9AA44D33-C7D8-3C4D-9D88-8DA09CE91227}" srcOrd="1" destOrd="0" presId="urn:microsoft.com/office/officeart/2005/8/layout/process5"/>
    <dgm:cxn modelId="{5BCB4352-1671-8442-8AF8-1D8C9F58CA8F}" srcId="{AC7DB0E5-F344-6540-B993-62E2C1BAF3F3}" destId="{20EE0A08-BBDE-AE43-9FD7-8DD84371C05C}" srcOrd="3" destOrd="0" parTransId="{D72A64B8-9BD3-954E-A60C-2F34D29A0E7A}" sibTransId="{E48FED15-FEA8-6440-AE9C-FD64C372DC4D}"/>
    <dgm:cxn modelId="{BAF4D0F8-034D-F743-86DA-44691FE0DD5F}" type="presOf" srcId="{20EE0A08-BBDE-AE43-9FD7-8DD84371C05C}" destId="{94BD7208-5FB6-2E42-87B0-E196BE6942A1}" srcOrd="0" destOrd="0" presId="urn:microsoft.com/office/officeart/2005/8/layout/process5"/>
    <dgm:cxn modelId="{0121B711-97AA-BA49-B22C-3FFD783E024A}" type="presOf" srcId="{7EF21810-D196-C84A-B7B9-121736D48297}" destId="{8D954472-0341-F442-BCCC-9EACE3A18F0F}" srcOrd="1" destOrd="0" presId="urn:microsoft.com/office/officeart/2005/8/layout/process5"/>
    <dgm:cxn modelId="{B79FF58E-3136-8E4F-8B9A-C8EBEF3AEFC1}" type="presOf" srcId="{E60D987B-87F7-6745-8CCD-93E2845B522E}" destId="{F28E49FA-8F3D-9143-95EC-4908CBAB532E}" srcOrd="0" destOrd="0" presId="urn:microsoft.com/office/officeart/2005/8/layout/process5"/>
    <dgm:cxn modelId="{2B12F8A0-D01C-D340-8EEA-A95976B8806A}" type="presOf" srcId="{8C014D82-E6B6-344D-8C39-BD163BC214D8}" destId="{4B5566D3-78A1-2E4A-93BA-B7392EB9847E}" srcOrd="0" destOrd="0" presId="urn:microsoft.com/office/officeart/2005/8/layout/process5"/>
    <dgm:cxn modelId="{AA05ABC3-6848-DD4F-9915-68E0E24AE36E}" srcId="{AC7DB0E5-F344-6540-B993-62E2C1BAF3F3}" destId="{C6F77D5D-A213-DF42-8A9B-A9830B504362}" srcOrd="1" destOrd="0" parTransId="{FD1F9F4F-6BCA-164F-9F8C-8217A358FED2}" sibTransId="{8C014D82-E6B6-344D-8C39-BD163BC214D8}"/>
    <dgm:cxn modelId="{4FCB8A9A-90AB-BB44-AF26-1D0EF7C94ED5}" type="presParOf" srcId="{64BE3C40-3897-8841-AB24-92DED694A02D}" destId="{F28E49FA-8F3D-9143-95EC-4908CBAB532E}" srcOrd="0" destOrd="0" presId="urn:microsoft.com/office/officeart/2005/8/layout/process5"/>
    <dgm:cxn modelId="{5D151735-8081-184C-9F72-2F688A07E502}" type="presParOf" srcId="{64BE3C40-3897-8841-AB24-92DED694A02D}" destId="{5EA2B520-63D1-5D44-B9A4-19FB905A6284}" srcOrd="1" destOrd="0" presId="urn:microsoft.com/office/officeart/2005/8/layout/process5"/>
    <dgm:cxn modelId="{2C6A4143-29D4-5B49-992F-825C1F8364B0}" type="presParOf" srcId="{5EA2B520-63D1-5D44-B9A4-19FB905A6284}" destId="{EE3AA258-A353-EE44-A791-558CC0B6ECE2}" srcOrd="0" destOrd="0" presId="urn:microsoft.com/office/officeart/2005/8/layout/process5"/>
    <dgm:cxn modelId="{9D616A8C-8F4F-B541-B3A5-556F2D1C88ED}" type="presParOf" srcId="{64BE3C40-3897-8841-AB24-92DED694A02D}" destId="{9AFAEE54-BE37-F842-AF03-3A649D5481A6}" srcOrd="2" destOrd="0" presId="urn:microsoft.com/office/officeart/2005/8/layout/process5"/>
    <dgm:cxn modelId="{E6A69EB3-1A3A-B849-AB6A-CF5436EA862D}" type="presParOf" srcId="{64BE3C40-3897-8841-AB24-92DED694A02D}" destId="{4B5566D3-78A1-2E4A-93BA-B7392EB9847E}" srcOrd="3" destOrd="0" presId="urn:microsoft.com/office/officeart/2005/8/layout/process5"/>
    <dgm:cxn modelId="{80A992BE-DD5B-574A-8DBD-A0DF4A5360A4}" type="presParOf" srcId="{4B5566D3-78A1-2E4A-93BA-B7392EB9847E}" destId="{9AA44D33-C7D8-3C4D-9D88-8DA09CE91227}" srcOrd="0" destOrd="0" presId="urn:microsoft.com/office/officeart/2005/8/layout/process5"/>
    <dgm:cxn modelId="{5F5A4923-695D-3B4D-8A11-48193150EA1D}" type="presParOf" srcId="{64BE3C40-3897-8841-AB24-92DED694A02D}" destId="{EEB8D12B-78CA-4040-A05E-E4734CAE90FB}" srcOrd="4" destOrd="0" presId="urn:microsoft.com/office/officeart/2005/8/layout/process5"/>
    <dgm:cxn modelId="{4ABC0429-C93D-DD49-9397-FC936B0FDE01}" type="presParOf" srcId="{64BE3C40-3897-8841-AB24-92DED694A02D}" destId="{0C387343-01B9-0242-BA5F-8B35E353CCC6}" srcOrd="5" destOrd="0" presId="urn:microsoft.com/office/officeart/2005/8/layout/process5"/>
    <dgm:cxn modelId="{AA6AD413-7900-0E41-912D-1E8D2C1D93FF}" type="presParOf" srcId="{0C387343-01B9-0242-BA5F-8B35E353CCC6}" destId="{8D954472-0341-F442-BCCC-9EACE3A18F0F}" srcOrd="0" destOrd="0" presId="urn:microsoft.com/office/officeart/2005/8/layout/process5"/>
    <dgm:cxn modelId="{381DFBDC-CC41-8349-A674-60C3FC56ACA1}" type="presParOf" srcId="{64BE3C40-3897-8841-AB24-92DED694A02D}" destId="{94BD7208-5FB6-2E42-87B0-E196BE6942A1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4AD7E-8AA9-BF4D-8602-7DAC8EB9952B}">
      <dsp:nvSpPr>
        <dsp:cNvPr id="0" name=""/>
        <dsp:cNvSpPr/>
      </dsp:nvSpPr>
      <dsp:spPr>
        <a:xfrm>
          <a:off x="2444880" y="1147"/>
          <a:ext cx="1822189" cy="182218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Implement</a:t>
          </a:r>
          <a:endParaRPr lang="zh-CN" altLang="en-US" sz="2100" kern="1200" dirty="0"/>
        </a:p>
      </dsp:txBody>
      <dsp:txXfrm>
        <a:off x="2711733" y="268000"/>
        <a:ext cx="1288483" cy="1288483"/>
      </dsp:txXfrm>
    </dsp:sp>
    <dsp:sp modelId="{0DF2B0AA-4B94-2647-ACF5-B9A56A231CE2}">
      <dsp:nvSpPr>
        <dsp:cNvPr id="0" name=""/>
        <dsp:cNvSpPr/>
      </dsp:nvSpPr>
      <dsp:spPr>
        <a:xfrm rot="3600000">
          <a:off x="3790914" y="1778488"/>
          <a:ext cx="485440" cy="6149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827322" y="1838425"/>
        <a:ext cx="339808" cy="368992"/>
      </dsp:txXfrm>
    </dsp:sp>
    <dsp:sp modelId="{2B41088C-3DA2-BD45-B007-AB64F717E9C8}">
      <dsp:nvSpPr>
        <dsp:cNvPr id="0" name=""/>
        <dsp:cNvSpPr/>
      </dsp:nvSpPr>
      <dsp:spPr>
        <a:xfrm>
          <a:off x="3813938" y="2372425"/>
          <a:ext cx="1822189" cy="182218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Build</a:t>
          </a:r>
          <a:endParaRPr lang="zh-CN" altLang="en-US" sz="2100" kern="1200" dirty="0"/>
        </a:p>
      </dsp:txBody>
      <dsp:txXfrm>
        <a:off x="4080791" y="2639278"/>
        <a:ext cx="1288483" cy="1288483"/>
      </dsp:txXfrm>
    </dsp:sp>
    <dsp:sp modelId="{182798A2-A522-8046-98FE-97125EF8603A}">
      <dsp:nvSpPr>
        <dsp:cNvPr id="0" name=""/>
        <dsp:cNvSpPr/>
      </dsp:nvSpPr>
      <dsp:spPr>
        <a:xfrm rot="10800000">
          <a:off x="3126993" y="2976025"/>
          <a:ext cx="485440" cy="6149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3272625" y="3099023"/>
        <a:ext cx="339808" cy="368992"/>
      </dsp:txXfrm>
    </dsp:sp>
    <dsp:sp modelId="{29B72CAC-7DEC-4D4A-9D0F-289CC7FD6BFF}">
      <dsp:nvSpPr>
        <dsp:cNvPr id="0" name=""/>
        <dsp:cNvSpPr/>
      </dsp:nvSpPr>
      <dsp:spPr>
        <a:xfrm>
          <a:off x="1075822" y="2372425"/>
          <a:ext cx="1822189" cy="18221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Test</a:t>
          </a:r>
          <a:endParaRPr lang="zh-CN" altLang="en-US" sz="2100" kern="1200" dirty="0"/>
        </a:p>
      </dsp:txBody>
      <dsp:txXfrm>
        <a:off x="1342675" y="2639278"/>
        <a:ext cx="1288483" cy="1288483"/>
      </dsp:txXfrm>
    </dsp:sp>
    <dsp:sp modelId="{C5E04558-72F0-D44B-887D-4534BBA17C14}">
      <dsp:nvSpPr>
        <dsp:cNvPr id="0" name=""/>
        <dsp:cNvSpPr/>
      </dsp:nvSpPr>
      <dsp:spPr>
        <a:xfrm rot="18000000">
          <a:off x="2421856" y="1802284"/>
          <a:ext cx="485440" cy="6149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458264" y="1988343"/>
        <a:ext cx="339808" cy="368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E49FA-8F3D-9143-95EC-4908CBAB532E}">
      <dsp:nvSpPr>
        <dsp:cNvPr id="0" name=""/>
        <dsp:cNvSpPr/>
      </dsp:nvSpPr>
      <dsp:spPr>
        <a:xfrm>
          <a:off x="209748" y="396"/>
          <a:ext cx="2621855" cy="1573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Write some tests</a:t>
          </a:r>
          <a:endParaRPr lang="zh-CN" altLang="en-US" sz="4000" kern="1200" dirty="0"/>
        </a:p>
      </dsp:txBody>
      <dsp:txXfrm>
        <a:off x="255823" y="46471"/>
        <a:ext cx="2529705" cy="1480963"/>
      </dsp:txXfrm>
    </dsp:sp>
    <dsp:sp modelId="{5EA2B520-63D1-5D44-B9A4-19FB905A6284}">
      <dsp:nvSpPr>
        <dsp:cNvPr id="0" name=""/>
        <dsp:cNvSpPr/>
      </dsp:nvSpPr>
      <dsp:spPr>
        <a:xfrm>
          <a:off x="3062327" y="461843"/>
          <a:ext cx="555833" cy="650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3062327" y="591887"/>
        <a:ext cx="389083" cy="390132"/>
      </dsp:txXfrm>
    </dsp:sp>
    <dsp:sp modelId="{9AFAEE54-BE37-F842-AF03-3A649D5481A6}">
      <dsp:nvSpPr>
        <dsp:cNvPr id="0" name=""/>
        <dsp:cNvSpPr/>
      </dsp:nvSpPr>
      <dsp:spPr>
        <a:xfrm>
          <a:off x="3880346" y="396"/>
          <a:ext cx="2621855" cy="1573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Ensure the tests fail</a:t>
          </a:r>
          <a:endParaRPr lang="zh-CN" altLang="en-US" sz="4000" kern="1200" dirty="0"/>
        </a:p>
      </dsp:txBody>
      <dsp:txXfrm>
        <a:off x="3926421" y="46471"/>
        <a:ext cx="2529705" cy="1480963"/>
      </dsp:txXfrm>
    </dsp:sp>
    <dsp:sp modelId="{4B5566D3-78A1-2E4A-93BA-B7392EB9847E}">
      <dsp:nvSpPr>
        <dsp:cNvPr id="0" name=""/>
        <dsp:cNvSpPr/>
      </dsp:nvSpPr>
      <dsp:spPr>
        <a:xfrm rot="5400000">
          <a:off x="4913357" y="1757039"/>
          <a:ext cx="555833" cy="650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 rot="-5400000">
        <a:off x="4996208" y="1804232"/>
        <a:ext cx="390132" cy="389083"/>
      </dsp:txXfrm>
    </dsp:sp>
    <dsp:sp modelId="{EEB8D12B-78CA-4040-A05E-E4734CAE90FB}">
      <dsp:nvSpPr>
        <dsp:cNvPr id="0" name=""/>
        <dsp:cNvSpPr/>
      </dsp:nvSpPr>
      <dsp:spPr>
        <a:xfrm>
          <a:off x="3880346" y="2622252"/>
          <a:ext cx="2621855" cy="1573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Fix the tests</a:t>
          </a:r>
          <a:endParaRPr lang="zh-CN" altLang="en-US" sz="4000" kern="1200" dirty="0"/>
        </a:p>
      </dsp:txBody>
      <dsp:txXfrm>
        <a:off x="3926421" y="2668327"/>
        <a:ext cx="2529705" cy="1480963"/>
      </dsp:txXfrm>
    </dsp:sp>
    <dsp:sp modelId="{0C387343-01B9-0242-BA5F-8B35E353CCC6}">
      <dsp:nvSpPr>
        <dsp:cNvPr id="0" name=""/>
        <dsp:cNvSpPr/>
      </dsp:nvSpPr>
      <dsp:spPr>
        <a:xfrm rot="10800000">
          <a:off x="3093789" y="3083698"/>
          <a:ext cx="555833" cy="650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 rot="10800000">
        <a:off x="3260539" y="3213742"/>
        <a:ext cx="389083" cy="390132"/>
      </dsp:txXfrm>
    </dsp:sp>
    <dsp:sp modelId="{94BD7208-5FB6-2E42-87B0-E196BE6942A1}">
      <dsp:nvSpPr>
        <dsp:cNvPr id="0" name=""/>
        <dsp:cNvSpPr/>
      </dsp:nvSpPr>
      <dsp:spPr>
        <a:xfrm>
          <a:off x="209748" y="2622252"/>
          <a:ext cx="2621855" cy="1573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Refactor the code</a:t>
          </a:r>
          <a:endParaRPr lang="zh-CN" altLang="en-US" sz="4000" kern="1200" dirty="0"/>
        </a:p>
      </dsp:txBody>
      <dsp:txXfrm>
        <a:off x="255823" y="2668327"/>
        <a:ext cx="2529705" cy="1480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BF4B-024F-E34D-B18C-C20ED9EE5AB6}" type="datetimeFigureOut">
              <a:rPr kumimoji="1" lang="zh-CN" altLang="en-US" smtClean="0"/>
              <a:t>15/12/11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63128-DC61-7C4A-BD29-03D12B2AE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2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3128-DC61-7C4A-BD29-03D12B2AE9A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75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05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775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5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717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5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95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136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59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4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4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23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YSUMSTC/software_testing_exerci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Software Testing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cap="none" dirty="0" smtClean="0"/>
              <a:t>By Richard Tsai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8879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Mocking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Verify output or behaviors?</a:t>
            </a:r>
          </a:p>
          <a:p>
            <a:r>
              <a:rPr kumimoji="1" lang="en-US" altLang="zh-CN" sz="2400" dirty="0" smtClean="0"/>
              <a:t>Mocking Libraries</a:t>
            </a:r>
          </a:p>
          <a:p>
            <a:pPr lvl="1"/>
            <a:r>
              <a:rPr kumimoji="1" lang="en-US" altLang="zh-CN" sz="2000" dirty="0" smtClean="0"/>
              <a:t>Java: </a:t>
            </a:r>
            <a:r>
              <a:rPr kumimoji="1" lang="en-US" altLang="zh-CN" sz="2000" dirty="0" err="1" smtClean="0"/>
              <a:t>Mockito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Python: </a:t>
            </a:r>
            <a:r>
              <a:rPr kumimoji="1" lang="en-US" altLang="zh-CN" sz="2000" dirty="0" err="1" smtClean="0"/>
              <a:t>unittest.mock</a:t>
            </a:r>
            <a:endParaRPr kumimoji="1" lang="en-US" altLang="zh-CN" sz="2000" dirty="0" smtClean="0"/>
          </a:p>
          <a:p>
            <a:r>
              <a:rPr kumimoji="1" lang="en-US" altLang="zh-CN" sz="2400" dirty="0" smtClean="0"/>
              <a:t>Dependency injection</a:t>
            </a:r>
          </a:p>
          <a:p>
            <a:r>
              <a:rPr kumimoji="1" lang="en-US" altLang="zh-CN" sz="2400" dirty="0" smtClean="0"/>
              <a:t>Example: </a:t>
            </a:r>
            <a:r>
              <a:rPr kumimoji="1" lang="en-US" altLang="zh-CN" sz="2400" dirty="0" err="1" smtClean="0">
                <a:latin typeface="Monaco" charset="0"/>
                <a:ea typeface="Monaco" charset="0"/>
                <a:cs typeface="Monaco" charset="0"/>
              </a:rPr>
              <a:t>TaskHandler.delete</a:t>
            </a:r>
            <a:endParaRPr kumimoji="1" lang="en-US" altLang="zh-CN" sz="24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0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E2E testing with Selenium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Mimicking a real user’s behaviors.</a:t>
            </a:r>
          </a:p>
          <a:p>
            <a:r>
              <a:rPr kumimoji="1" lang="en-US" altLang="zh-CN" sz="2400" dirty="0" smtClean="0"/>
              <a:t>Access a real browser programmatically.</a:t>
            </a:r>
          </a:p>
          <a:p>
            <a:r>
              <a:rPr kumimoji="1" lang="en-US" altLang="zh-CN" sz="2400" dirty="0" smtClean="0"/>
              <a:t>Allow testing on a remote browser.</a:t>
            </a:r>
          </a:p>
          <a:p>
            <a:r>
              <a:rPr kumimoji="1" lang="en-US" altLang="zh-CN" sz="2400" b="1" dirty="0"/>
              <a:t>S</a:t>
            </a:r>
            <a:r>
              <a:rPr kumimoji="1" lang="en-US" altLang="zh-CN" sz="2400" b="1" dirty="0" smtClean="0"/>
              <a:t>low and flaky!</a:t>
            </a:r>
          </a:p>
          <a:p>
            <a:r>
              <a:rPr kumimoji="1" lang="en-US" altLang="zh-CN" sz="2400" dirty="0" smtClean="0"/>
              <a:t>Example: add a download task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28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 topics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7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 coverage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Measurement on how much code is guarded by tests.</a:t>
            </a:r>
          </a:p>
          <a:p>
            <a:r>
              <a:rPr kumimoji="1" lang="en-US" altLang="zh-CN" sz="2400" dirty="0" smtClean="0"/>
              <a:t>Help detect untested cases and incorrect testing configuration.</a:t>
            </a:r>
          </a:p>
          <a:p>
            <a:r>
              <a:rPr kumimoji="1" lang="en-US" altLang="zh-CN" sz="2400" b="1" dirty="0" smtClean="0"/>
              <a:t>100% coverage doesn’t mean all execution paths are covered.</a:t>
            </a:r>
          </a:p>
          <a:p>
            <a:r>
              <a:rPr kumimoji="1" lang="en-US" altLang="zh-CN" sz="2400" dirty="0" smtClean="0"/>
              <a:t>Example: coverage report from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coverage</a:t>
            </a:r>
            <a:endParaRPr kumimoji="1" lang="zh-CN" alt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5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Continuous integration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Automated build, test and release on different environments.</a:t>
            </a:r>
          </a:p>
          <a:p>
            <a:r>
              <a:rPr kumimoji="1" lang="en-US" altLang="zh-CN" sz="2400" dirty="0" smtClean="0"/>
              <a:t>Prevent naughty kids from breaking the codebase silently.</a:t>
            </a:r>
          </a:p>
          <a:p>
            <a:r>
              <a:rPr kumimoji="1" lang="en-US" altLang="zh-CN" sz="2400" dirty="0" smtClean="0"/>
              <a:t>Frameworks</a:t>
            </a:r>
          </a:p>
          <a:p>
            <a:pPr lvl="1"/>
            <a:r>
              <a:rPr kumimoji="1" lang="en-US" altLang="zh-CN" sz="2000" dirty="0" err="1" smtClean="0"/>
              <a:t>Buildbot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Jenkins</a:t>
            </a:r>
          </a:p>
          <a:p>
            <a:r>
              <a:rPr kumimoji="1" lang="en-US" altLang="zh-CN" sz="2400" dirty="0" smtClean="0"/>
              <a:t>Services</a:t>
            </a:r>
          </a:p>
          <a:p>
            <a:pPr lvl="1"/>
            <a:r>
              <a:rPr kumimoji="1" lang="en-US" altLang="zh-CN" sz="2000" dirty="0" smtClean="0"/>
              <a:t>Travis CI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486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Test-driven development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393798"/>
              </p:ext>
            </p:extLst>
          </p:nvPr>
        </p:nvGraphicFramePr>
        <p:xfrm>
          <a:off x="827088" y="2052638"/>
          <a:ext cx="67119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49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8E49FA-8F3D-9143-95EC-4908CBAB5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28E49FA-8F3D-9143-95EC-4908CBAB5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A2B520-63D1-5D44-B9A4-19FB905A6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EA2B520-63D1-5D44-B9A4-19FB905A62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AEE54-BE37-F842-AF03-3A649D548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9AFAEE54-BE37-F842-AF03-3A649D548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5566D3-78A1-2E4A-93BA-B7392EB98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4B5566D3-78A1-2E4A-93BA-B7392EB984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B8D12B-78CA-4040-A05E-E4734CAE9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EB8D12B-78CA-4040-A05E-E4734CAE90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387343-01B9-0242-BA5F-8B35E353C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C387343-01B9-0242-BA5F-8B35E353C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BD7208-5FB6-2E42-87B0-E196BE69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4BD7208-5FB6-2E42-87B0-E196BE69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  <a:hlinkClick r:id="rId2"/>
              </a:rPr>
              <a:t>https://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  <a:hlinkClick r:id="rId2"/>
              </a:rPr>
              <a:t>github.com/SYSUMSTC/software_testing_exercise</a:t>
            </a:r>
            <a:endParaRPr kumimoji="1" lang="en-US" altLang="zh-CN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kumimoji="1" lang="en-US" altLang="zh-CN" sz="2400" dirty="0" smtClean="0">
                <a:latin typeface="+mn-lt"/>
                <a:ea typeface="Monaco" charset="0"/>
                <a:cs typeface="Monaco" charset="0"/>
              </a:rPr>
              <a:t>Create your tests under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tests/YOUR_NAME/</a:t>
            </a:r>
            <a:r>
              <a:rPr kumimoji="1" lang="en-US" altLang="zh-CN" sz="2400" dirty="0" smtClean="0">
                <a:latin typeface="+mn-lt"/>
                <a:ea typeface="Monaco" charset="0"/>
                <a:cs typeface="Monaco" charset="0"/>
              </a:rPr>
              <a:t> and send a pull request.</a:t>
            </a:r>
          </a:p>
          <a:p>
            <a:r>
              <a:rPr kumimoji="1" lang="en-US" altLang="zh-CN" sz="2400" dirty="0" smtClean="0">
                <a:latin typeface="+mn-lt"/>
                <a:ea typeface="Monaco" charset="0"/>
                <a:cs typeface="Monaco" charset="0"/>
              </a:rPr>
              <a:t>Frontend tests are optional.</a:t>
            </a:r>
            <a:endParaRPr kumimoji="1" lang="zh-CN" altLang="en-US" sz="2400" dirty="0">
              <a:latin typeface="+mn-lt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software testing?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27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software testing?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765990"/>
              </p:ext>
            </p:extLst>
          </p:nvPr>
        </p:nvGraphicFramePr>
        <p:xfrm>
          <a:off x="827088" y="2052638"/>
          <a:ext cx="67119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36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graphicEl>
                                              <a:dgm id="{51B4AD7E-8AA9-BF4D-8602-7DAC8EB99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graphicEl>
                                              <a:dgm id="{51B4AD7E-8AA9-BF4D-8602-7DAC8EB995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graphicEl>
                                              <a:dgm id="{0DF2B0AA-4B94-2647-ACF5-B9A56A231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graphicEl>
                                              <a:dgm id="{0DF2B0AA-4B94-2647-ACF5-B9A56A231C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graphicEl>
                                              <a:dgm id="{2B41088C-3DA2-BD45-B007-AB64F717E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graphicEl>
                                              <a:dgm id="{2B41088C-3DA2-BD45-B007-AB64F717E9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graphicEl>
                                              <a:dgm id="{182798A2-A522-8046-98FE-97125EF86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graphicEl>
                                              <a:dgm id="{182798A2-A522-8046-98FE-97125EF86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graphicEl>
                                              <a:dgm id="{C5E04558-72F0-D44B-887D-4534BBA17C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graphicEl>
                                              <a:dgm id="{C5E04558-72F0-D44B-887D-4534BBA17C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29B72CAC-7DEC-4D4A-9D0F-289CC7FD6BFF}"/>
                                            </p:graphic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6" grpId="1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we need testing?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+mn-lt"/>
                <a:ea typeface="Monaco" charset="0"/>
                <a:cs typeface="Monaco" charset="0"/>
              </a:rPr>
              <a:t>Verify correctness.</a:t>
            </a:r>
          </a:p>
          <a:p>
            <a:r>
              <a:rPr kumimoji="1" lang="en-US" altLang="zh-CN" sz="2400" dirty="0" smtClean="0">
                <a:latin typeface="+mn-lt"/>
                <a:ea typeface="Monaco" charset="0"/>
                <a:cs typeface="Monaco" charset="0"/>
              </a:rPr>
              <a:t>Prevent changes from breaking other code.</a:t>
            </a:r>
          </a:p>
          <a:p>
            <a:r>
              <a:rPr kumimoji="1" lang="en-US" altLang="zh-CN" sz="2400" dirty="0" smtClean="0">
                <a:latin typeface="+mn-lt"/>
                <a:ea typeface="Monaco" charset="0"/>
                <a:cs typeface="Monaco" charset="0"/>
              </a:rPr>
              <a:t>Tell others what you are doing.</a:t>
            </a:r>
          </a:p>
          <a:p>
            <a:r>
              <a:rPr kumimoji="1" lang="en-US" altLang="zh-CN" sz="2400" dirty="0" smtClean="0">
                <a:latin typeface="+mn-lt"/>
                <a:ea typeface="Monaco" charset="0"/>
                <a:cs typeface="Monaco" charset="0"/>
              </a:rPr>
              <a:t>Early identify and locate errors.</a:t>
            </a:r>
          </a:p>
        </p:txBody>
      </p:sp>
    </p:spTree>
    <p:extLst>
      <p:ext uri="{BB962C8B-B14F-4D97-AF65-F5344CB8AC3E}">
        <p14:creationId xmlns:p14="http://schemas.microsoft.com/office/powerpoint/2010/main" val="107167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does testing do?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6285" y="2865827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Input 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6283" y="3837093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Input 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6283" y="4808359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Input 3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722687" y="3837093"/>
            <a:ext cx="1016800" cy="7847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23940" y="2865827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Output 1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23938" y="3837093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Output 2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23938" y="4808359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Output 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55058" y="2865827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Expected output 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5056" y="3837093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Expected output 2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5056" y="4808359"/>
            <a:ext cx="1241947" cy="773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Expected output 3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4" idx="3"/>
            <a:endCxn id="8" idx="1"/>
          </p:cNvCxnSpPr>
          <p:nvPr/>
        </p:nvCxnSpPr>
        <p:spPr>
          <a:xfrm>
            <a:off x="2238232" y="3252513"/>
            <a:ext cx="484455" cy="97695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3"/>
            <a:endCxn id="8" idx="1"/>
          </p:cNvCxnSpPr>
          <p:nvPr/>
        </p:nvCxnSpPr>
        <p:spPr>
          <a:xfrm>
            <a:off x="2238230" y="4223779"/>
            <a:ext cx="484457" cy="56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3"/>
            <a:endCxn id="8" idx="1"/>
          </p:cNvCxnSpPr>
          <p:nvPr/>
        </p:nvCxnSpPr>
        <p:spPr>
          <a:xfrm flipV="1">
            <a:off x="2238230" y="4229466"/>
            <a:ext cx="484457" cy="96557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8" idx="3"/>
            <a:endCxn id="9" idx="1"/>
          </p:cNvCxnSpPr>
          <p:nvPr/>
        </p:nvCxnSpPr>
        <p:spPr>
          <a:xfrm flipV="1">
            <a:off x="3739487" y="3252513"/>
            <a:ext cx="484453" cy="97695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8" idx="3"/>
            <a:endCxn id="10" idx="1"/>
          </p:cNvCxnSpPr>
          <p:nvPr/>
        </p:nvCxnSpPr>
        <p:spPr>
          <a:xfrm flipV="1">
            <a:off x="3739487" y="4223779"/>
            <a:ext cx="484451" cy="56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8" idx="3"/>
            <a:endCxn id="11" idx="1"/>
          </p:cNvCxnSpPr>
          <p:nvPr/>
        </p:nvCxnSpPr>
        <p:spPr>
          <a:xfrm>
            <a:off x="3739487" y="4229466"/>
            <a:ext cx="484451" cy="96557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9" idx="3"/>
            <a:endCxn id="12" idx="1"/>
          </p:cNvCxnSpPr>
          <p:nvPr/>
        </p:nvCxnSpPr>
        <p:spPr>
          <a:xfrm>
            <a:off x="5465887" y="3252513"/>
            <a:ext cx="689171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10" idx="3"/>
            <a:endCxn id="13" idx="1"/>
          </p:cNvCxnSpPr>
          <p:nvPr/>
        </p:nvCxnSpPr>
        <p:spPr>
          <a:xfrm>
            <a:off x="5465885" y="4223779"/>
            <a:ext cx="689171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11" idx="3"/>
            <a:endCxn id="14" idx="1"/>
          </p:cNvCxnSpPr>
          <p:nvPr/>
        </p:nvCxnSpPr>
        <p:spPr>
          <a:xfrm>
            <a:off x="5465885" y="5195045"/>
            <a:ext cx="689171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大括号 41"/>
          <p:cNvSpPr/>
          <p:nvPr/>
        </p:nvSpPr>
        <p:spPr>
          <a:xfrm rot="16200000">
            <a:off x="5699374" y="1761251"/>
            <a:ext cx="222191" cy="1591173"/>
          </a:xfrm>
          <a:prstGeom prst="rightBrace">
            <a:avLst>
              <a:gd name="adj1" fmla="val 91814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243646" y="2051141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mtClean="0"/>
              <a:t>Compare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 levels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647010" y="2249040"/>
            <a:ext cx="660400" cy="40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05410" y="3772572"/>
            <a:ext cx="660400" cy="4064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326210" y="3772572"/>
            <a:ext cx="660400" cy="4064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326210" y="3010806"/>
            <a:ext cx="660400" cy="4064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47010" y="3772572"/>
            <a:ext cx="660400" cy="4064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47010" y="3010806"/>
            <a:ext cx="660400" cy="4064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326210" y="4536871"/>
            <a:ext cx="660400" cy="40640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647010" y="4534338"/>
            <a:ext cx="660400" cy="40640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5" idx="2"/>
            <a:endCxn id="10" idx="0"/>
          </p:cNvCxnSpPr>
          <p:nvPr/>
        </p:nvCxnSpPr>
        <p:spPr>
          <a:xfrm flipH="1">
            <a:off x="2656410" y="2655440"/>
            <a:ext cx="132080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5" idx="2"/>
            <a:endCxn id="12" idx="0"/>
          </p:cNvCxnSpPr>
          <p:nvPr/>
        </p:nvCxnSpPr>
        <p:spPr>
          <a:xfrm>
            <a:off x="3977210" y="2655440"/>
            <a:ext cx="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0" idx="2"/>
          </p:cNvCxnSpPr>
          <p:nvPr/>
        </p:nvCxnSpPr>
        <p:spPr>
          <a:xfrm flipH="1">
            <a:off x="1335610" y="3417206"/>
            <a:ext cx="132080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2"/>
            <a:endCxn id="8" idx="0"/>
          </p:cNvCxnSpPr>
          <p:nvPr/>
        </p:nvCxnSpPr>
        <p:spPr>
          <a:xfrm>
            <a:off x="2656410" y="3417206"/>
            <a:ext cx="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2" idx="2"/>
          </p:cNvCxnSpPr>
          <p:nvPr/>
        </p:nvCxnSpPr>
        <p:spPr>
          <a:xfrm>
            <a:off x="3977210" y="3417206"/>
            <a:ext cx="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8" idx="2"/>
          </p:cNvCxnSpPr>
          <p:nvPr/>
        </p:nvCxnSpPr>
        <p:spPr>
          <a:xfrm>
            <a:off x="2656410" y="4178972"/>
            <a:ext cx="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0" idx="2"/>
            <a:endCxn id="11" idx="0"/>
          </p:cNvCxnSpPr>
          <p:nvPr/>
        </p:nvCxnSpPr>
        <p:spPr>
          <a:xfrm>
            <a:off x="2656410" y="3417206"/>
            <a:ext cx="132080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8" idx="2"/>
            <a:endCxn id="14" idx="0"/>
          </p:cNvCxnSpPr>
          <p:nvPr/>
        </p:nvCxnSpPr>
        <p:spPr>
          <a:xfrm>
            <a:off x="2656410" y="4178972"/>
            <a:ext cx="132080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7" idx="2"/>
            <a:endCxn id="13" idx="0"/>
          </p:cNvCxnSpPr>
          <p:nvPr/>
        </p:nvCxnSpPr>
        <p:spPr>
          <a:xfrm>
            <a:off x="1335610" y="4178972"/>
            <a:ext cx="1320800" cy="35789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1" idx="2"/>
            <a:endCxn id="14" idx="0"/>
          </p:cNvCxnSpPr>
          <p:nvPr/>
        </p:nvCxnSpPr>
        <p:spPr>
          <a:xfrm>
            <a:off x="3977210" y="4178972"/>
            <a:ext cx="0" cy="35536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11" idx="2"/>
            <a:endCxn id="13" idx="0"/>
          </p:cNvCxnSpPr>
          <p:nvPr/>
        </p:nvCxnSpPr>
        <p:spPr>
          <a:xfrm flipH="1">
            <a:off x="2656410" y="4178972"/>
            <a:ext cx="1320800" cy="35789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823791" y="2129075"/>
            <a:ext cx="316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Unit testing</a:t>
            </a:r>
            <a:endParaRPr kumimoji="1" lang="zh-CN" altLang="en-US" sz="28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823791" y="2890840"/>
            <a:ext cx="3160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Integration testing</a:t>
            </a:r>
            <a:endParaRPr kumimoji="1" lang="zh-CN" altLang="en-US" sz="28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23790" y="3652605"/>
            <a:ext cx="3160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System testing</a:t>
            </a:r>
            <a:endParaRPr kumimoji="1" lang="zh-CN" altLang="en-US" sz="2800" dirty="0"/>
          </a:p>
        </p:txBody>
      </p:sp>
      <p:sp>
        <p:nvSpPr>
          <p:cNvPr id="75" name="文本框 74"/>
          <p:cNvSpPr txBox="1"/>
          <p:nvPr/>
        </p:nvSpPr>
        <p:spPr>
          <a:xfrm>
            <a:off x="4823790" y="4417518"/>
            <a:ext cx="3160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QA testing, </a:t>
            </a:r>
            <a:r>
              <a:rPr kumimoji="1" lang="is-IS" altLang="zh-CN" sz="2800" dirty="0" smtClean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481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4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72" grpId="0"/>
      <p:bldP spid="73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write tests?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79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demo application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948071" y="1853248"/>
            <a:ext cx="1696277" cy="5321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Frontend app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948070" y="2672062"/>
            <a:ext cx="1696277" cy="532144"/>
          </a:xfrm>
          <a:prstGeom prst="roundRect">
            <a:avLst/>
          </a:prstGeom>
          <a:gradFill>
            <a:gsLst>
              <a:gs pos="0">
                <a:schemeClr val="accent1">
                  <a:tint val="98000"/>
                  <a:lumMod val="114000"/>
                  <a:alpha val="50000"/>
                </a:schemeClr>
              </a:gs>
              <a:gs pos="100000">
                <a:schemeClr val="accent1">
                  <a:shade val="90000"/>
                  <a:lumMod val="84000"/>
                  <a:alpha val="50000"/>
                </a:schemeClr>
              </a:gs>
            </a:gsLst>
          </a:gradFill>
          <a:effectLst>
            <a:outerShdw blurRad="63500" dist="38100" dir="5400000" rotWithShape="0">
              <a:srgbClr val="000000">
                <a:alpha val="3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lt1">
                    <a:alpha val="50000"/>
                  </a:schemeClr>
                </a:solidFill>
              </a:rPr>
              <a:t>AngularJS</a:t>
            </a:r>
            <a:endParaRPr kumimoji="1" lang="zh-CN" altLang="en-US" dirty="0">
              <a:solidFill>
                <a:schemeClr val="lt1">
                  <a:alpha val="50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48069" y="3725817"/>
            <a:ext cx="1696277" cy="53214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Backend app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274654" y="4825515"/>
            <a:ext cx="1696277" cy="532144"/>
          </a:xfrm>
          <a:prstGeom prst="roundRect">
            <a:avLst/>
          </a:prstGeom>
          <a:gradFill>
            <a:gsLst>
              <a:gs pos="0">
                <a:schemeClr val="accent3">
                  <a:tint val="98000"/>
                  <a:lumMod val="114000"/>
                  <a:alpha val="50000"/>
                </a:schemeClr>
              </a:gs>
              <a:gs pos="100000">
                <a:schemeClr val="accent3">
                  <a:shade val="90000"/>
                  <a:lumMod val="84000"/>
                  <a:alpha val="50000"/>
                </a:schemeClr>
              </a:gs>
            </a:gsLst>
          </a:gradFill>
          <a:effectLst>
            <a:outerShdw blurRad="63500" dist="38100" dir="5400000" rotWithShape="0">
              <a:srgbClr val="000000">
                <a:alpha val="3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lt1">
                    <a:alpha val="50000"/>
                  </a:schemeClr>
                </a:solidFill>
              </a:rPr>
              <a:t>aria2</a:t>
            </a:r>
            <a:endParaRPr kumimoji="1" lang="zh-CN" altLang="en-US" dirty="0">
              <a:solidFill>
                <a:schemeClr val="lt1">
                  <a:alpha val="50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13826" y="4544631"/>
            <a:ext cx="1696277" cy="532144"/>
          </a:xfrm>
          <a:prstGeom prst="roundRect">
            <a:avLst/>
          </a:prstGeom>
          <a:gradFill>
            <a:gsLst>
              <a:gs pos="0">
                <a:schemeClr val="accent2">
                  <a:tint val="98000"/>
                  <a:lumMod val="114000"/>
                  <a:alpha val="50000"/>
                </a:schemeClr>
              </a:gs>
              <a:gs pos="100000">
                <a:schemeClr val="accent2">
                  <a:shade val="90000"/>
                  <a:lumMod val="84000"/>
                  <a:alpha val="50000"/>
                </a:schemeClr>
              </a:gs>
            </a:gsLst>
          </a:gradFill>
          <a:effectLst>
            <a:outerShdw blurRad="63500" dist="38100" dir="5400000" rotWithShape="0">
              <a:srgbClr val="000000">
                <a:alpha val="3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lt1">
                    <a:alpha val="50000"/>
                  </a:schemeClr>
                </a:solidFill>
              </a:rPr>
              <a:t>Tornado</a:t>
            </a:r>
            <a:endParaRPr kumimoji="1" lang="zh-CN" altLang="en-US" dirty="0">
              <a:solidFill>
                <a:schemeClr val="lt1">
                  <a:alpha val="50000"/>
                </a:schemeClr>
              </a:solidFill>
            </a:endParaRPr>
          </a:p>
        </p:txBody>
      </p:sp>
      <p:cxnSp>
        <p:nvCxnSpPr>
          <p:cNvPr id="23" name="直线连接符 22"/>
          <p:cNvCxnSpPr>
            <a:stCxn id="12" idx="2"/>
            <a:endCxn id="13" idx="0"/>
          </p:cNvCxnSpPr>
          <p:nvPr/>
        </p:nvCxnSpPr>
        <p:spPr>
          <a:xfrm flipH="1">
            <a:off x="2796209" y="2385392"/>
            <a:ext cx="1" cy="2866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2"/>
            <a:endCxn id="15" idx="0"/>
          </p:cNvCxnSpPr>
          <p:nvPr/>
        </p:nvCxnSpPr>
        <p:spPr>
          <a:xfrm flipH="1">
            <a:off x="2796208" y="3204206"/>
            <a:ext cx="1" cy="521611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5" idx="2"/>
            <a:endCxn id="21" idx="0"/>
          </p:cNvCxnSpPr>
          <p:nvPr/>
        </p:nvCxnSpPr>
        <p:spPr>
          <a:xfrm flipH="1">
            <a:off x="1761965" y="4257961"/>
            <a:ext cx="1034243" cy="2866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15" idx="2"/>
          </p:cNvCxnSpPr>
          <p:nvPr/>
        </p:nvCxnSpPr>
        <p:spPr>
          <a:xfrm>
            <a:off x="2796208" y="4257961"/>
            <a:ext cx="1326584" cy="591306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 rot="1425615">
            <a:off x="3508189" y="434574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RPC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2796207" y="3275079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4747588" y="2074750"/>
            <a:ext cx="343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/>
              <a:t>D</a:t>
            </a:r>
            <a:r>
              <a:rPr kumimoji="1" lang="en-US" altLang="zh-CN" sz="2800" dirty="0" smtClean="0"/>
              <a:t>ownload server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/>
              <a:t>Multiple tasks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/>
              <a:t>Web frontend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/>
              <a:t>Download via aria2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2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 unit tests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Unit testing frameworks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Java: </a:t>
            </a:r>
            <a:r>
              <a:rPr kumimoji="1" lang="en-US" altLang="zh-CN" sz="2000" dirty="0" err="1" smtClean="0"/>
              <a:t>JUnit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Python: </a:t>
            </a:r>
            <a:r>
              <a:rPr kumimoji="1" lang="en-US" altLang="zh-CN" sz="2000" dirty="0" err="1" smtClean="0"/>
              <a:t>unittest</a:t>
            </a:r>
            <a:r>
              <a:rPr kumimoji="1" lang="en-US" altLang="zh-CN" sz="2000" dirty="0" smtClean="0"/>
              <a:t>, nose</a:t>
            </a:r>
          </a:p>
          <a:p>
            <a:pPr lvl="1"/>
            <a:r>
              <a:rPr kumimoji="1" lang="en-US" altLang="zh-CN" sz="2000" dirty="0" smtClean="0"/>
              <a:t>C++: Google Test, </a:t>
            </a:r>
            <a:r>
              <a:rPr kumimoji="1" lang="is-IS" altLang="zh-CN" sz="2000" dirty="0" smtClean="0"/>
              <a:t>…</a:t>
            </a:r>
            <a:endParaRPr kumimoji="1" lang="en-US" altLang="zh-CN" sz="2000" dirty="0" smtClean="0"/>
          </a:p>
          <a:p>
            <a:r>
              <a:rPr kumimoji="1" lang="en-US" altLang="zh-CN" sz="2400" dirty="0" smtClean="0"/>
              <a:t>Example: </a:t>
            </a:r>
            <a:r>
              <a:rPr kumimoji="1" lang="en-US" altLang="zh-CN" sz="2400" dirty="0" err="1" smtClean="0">
                <a:latin typeface="Monaco" charset="0"/>
                <a:ea typeface="Monaco" charset="0"/>
                <a:cs typeface="Monaco" charset="0"/>
              </a:rPr>
              <a:t>caculate_eta</a:t>
            </a:r>
            <a:endParaRPr kumimoji="1" lang="zh-CN" alt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3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3186</TotalTime>
  <Words>292</Words>
  <Application>Microsoft Macintosh PowerPoint</Application>
  <PresentationFormat>全屏显示(4:3)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Calibri</vt:lpstr>
      <vt:lpstr>Monaco</vt:lpstr>
      <vt:lpstr>Wingdings 3</vt:lpstr>
      <vt:lpstr>宋体</vt:lpstr>
      <vt:lpstr>Arial</vt:lpstr>
      <vt:lpstr>离子</vt:lpstr>
      <vt:lpstr>Software Testing</vt:lpstr>
      <vt:lpstr>What is software testing?</vt:lpstr>
      <vt:lpstr>What is software testing?</vt:lpstr>
      <vt:lpstr>Why we need testing?</vt:lpstr>
      <vt:lpstr>What does testing do?</vt:lpstr>
      <vt:lpstr>Testing levels</vt:lpstr>
      <vt:lpstr>How to write tests?</vt:lpstr>
      <vt:lpstr>A demo application</vt:lpstr>
      <vt:lpstr>Simple unit tests</vt:lpstr>
      <vt:lpstr>Mocking</vt:lpstr>
      <vt:lpstr>E2E testing with Selenium</vt:lpstr>
      <vt:lpstr>Other topics</vt:lpstr>
      <vt:lpstr>Test coverage</vt:lpstr>
      <vt:lpstr>Continuous integration</vt:lpstr>
      <vt:lpstr>Test-driven development</vt:lpstr>
      <vt:lpstr>Exercise…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Richard Tsai</dc:creator>
  <cp:lastModifiedBy>Richard Tsai</cp:lastModifiedBy>
  <cp:revision>38</cp:revision>
  <dcterms:created xsi:type="dcterms:W3CDTF">2015-12-11T04:26:01Z</dcterms:created>
  <dcterms:modified xsi:type="dcterms:W3CDTF">2015-12-13T09:54:01Z</dcterms:modified>
</cp:coreProperties>
</file>