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ED6D-AA32-4DAE-B005-CF2E14121DD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0270-D009-44D3-9F3F-CDC95BEE9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8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8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9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D997-72E9-402C-8D87-D39A4A39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4FF65-B33B-46FB-867F-1977C2A7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BE2FA-CE02-4D9E-9E28-CEE0B95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1771C-1A02-4311-B662-124267A6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AFCE8-22DA-421C-BA10-A3EC268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3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4B03-4C8C-4101-B24D-2DDFADA9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E95DC-80FA-4AF8-971D-FE3C3BF0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5DC45-AA97-4E11-B356-927A0DC8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B0CFD-3C50-48CE-ABBB-3EF5BD30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B7ED-28CF-4F02-9BB2-0A7082E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80E8B6-C716-4EAB-A3E4-18C7926C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B0FA1-ED00-447E-8BAA-B1496A78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A1DF4-2BBC-49CF-A12E-AA8EA089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F30B4-D01A-4DC2-A5D8-597F2584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4D1C-D7A2-4D56-BA73-6196DD98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1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21C6-6427-4947-B263-86A83018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5078-1CF2-48EE-92AB-C74FBBF3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071E-8463-4E44-B13D-3B667EEE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41FDF-4E58-4BCD-B979-C09951FB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CDC08-8E0A-4098-87BC-225AFDE2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4D05-DE95-43F7-BFAE-2182F232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CDB3D-16FA-4A01-B3F3-49A3CF02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A55ED-7617-47B4-AF1B-130FC918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4D75C-6644-4262-AD8F-883B983E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C832-8433-427D-89B2-AF026A0A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6026-6634-470C-8D5C-919503E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5724-15B9-4737-8717-A1ADCFEAC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C170C0-CBAB-45D1-8306-FDEF6929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4E2BF-7DAF-44F3-837A-A018604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E006A-6569-4059-894C-D6523BA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01FA0-7C52-4065-92AB-6456E21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1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11B7-CA0A-49FB-9416-B26040B8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7AB52-DA54-4C2C-ACB5-F47F4DCC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03F26-3C11-47CF-A74C-BB35688D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021D0-3B9F-4E54-B295-ACD151F6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B0CDB-EA14-462F-9F0C-F95DD620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C2DFD3-EEF8-49D1-B2AE-79AECAB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422C9-5009-41C4-9405-BE48CB5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E4E96-5106-490E-934F-3F872757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CBFC-48F4-4F61-AAC4-4EADE512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55EA-BCC0-4E4E-A7F0-DEA0B6A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7EE0E-E40A-45D1-86FD-FFF6952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57963-75FA-47A8-B8EA-B5E60A4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505C5-D6DA-415B-B295-36BB8E8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D5D42-D78B-4314-9257-A8328FC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6232C-EFCF-4256-88AB-88FCFAE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58B3D-9787-4FD5-958C-37AE2908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23387-100E-4D88-8FE3-6EBDC247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D69D1-0967-4E90-870D-D4676BDB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41528-C7D0-4E2E-AF24-E6AD215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6D53-E2F2-4739-9F33-5F390DA6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52B13-6D78-4877-92A3-08CB4187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4223D-770A-4DDE-A2E1-8001ACDD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6D9D3-BD16-42E1-B492-8980A67E4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F913E-1587-4D05-A7BD-6F979C0F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31C9-CEC0-4DCB-9D97-22828C3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BE4B8-8F4E-4672-8051-9A0F152D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99E22-1739-453D-AEE8-434DAFE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66723-B0BA-4746-BB76-F1C4683B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EC3DE-3F82-426C-8561-D5FA5844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1BB8-8DD0-474B-AAC3-C0CAC36FE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7EBC-A158-46EB-A7CB-AD96D45856B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12912-D4EC-444D-B69F-4616A748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920D0-1B48-4DEF-98B6-63B93BAD4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3414B2-7895-4FE8-A9FF-B4AC70115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40"/>
            <a:ext cx="12192000" cy="61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44C9C1-01EF-4C1D-86BD-82A7310B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40"/>
            <a:ext cx="12192000" cy="61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6875DD-B460-48BC-B53E-F03ED9B2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40"/>
            <a:ext cx="12192000" cy="61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0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4AC747-E500-4FCD-88E6-396A8FF57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40"/>
            <a:ext cx="12192000" cy="61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62E58-E599-43F8-B81E-8729C156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54" y="0"/>
            <a:ext cx="7978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4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255</Words>
  <Application>Microsoft Office PowerPoint</Application>
  <PresentationFormat>宽屏</PresentationFormat>
  <Paragraphs>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3</cp:revision>
  <dcterms:created xsi:type="dcterms:W3CDTF">2018-12-31T06:44:38Z</dcterms:created>
  <dcterms:modified xsi:type="dcterms:W3CDTF">2019-01-07T02:27:29Z</dcterms:modified>
</cp:coreProperties>
</file>