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2C2C1-E860-4FF9-890E-1B554F65C76A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75332-6B22-40E0-B63E-795808BEE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0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(b) Monthly averaged and accumulated organic carbon output fluxes from PRE to NSCS via open boundaries; (c) Monthly averaged and accumulated organic carbon net loss in 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1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(d) River discharge (m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wind frequency of South-West monsoon and North-East monsoon; in (a)-(d), negative value denotes fluxes output from PRE to adjacent systems and positive value denotes fluxes inputted into PRE.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2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10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organic carbon exchange fluxes between PRE and Pearl river/NSCS via four boundaries; (b) Monthly averaged and accumulated organic carbon output fluxes from PRE to NSCS via open boundaries; (c) Monthly averaged and accumulated organic carbon net loss in PRE; (d) River discharge (m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wind frequency of South-West monsoon and North-East monsoon; in (a)-(d), negative value denotes fluxes output from PRE to adjacent systems and positive value denotes fluxes inputted into PRE.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332-6B22-40E0-B63E-795808BEE7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B3DCA-13F1-4A84-8DE1-1988BF24A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6E020-DE54-4ABE-AA25-12AEFE0AC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7F5BD-D603-4E9C-BB7D-EFE21490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EBFE8-FF74-4CB1-AF73-34C1B9BC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33426-FB31-4815-9DBD-071DECBD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A71E-AC89-4DCB-BA98-577478A0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DFB33-7BDA-4F67-90CD-66FA2AE62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12473-050B-4918-8010-2254ED14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3C771-7D19-4DB4-857E-D8B232B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9A269-AB97-44EF-B261-67B6395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0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B36AD-B87F-435F-827C-68A5D745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CCDA1-9442-4F98-9665-FE9D8D32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A55BA-8268-4635-B0FF-960FAA2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84A-5C97-4235-BC8D-5AC5447A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E7782-A378-46C2-8E49-175D591E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3AAFF-506A-4D2E-A796-D1E01A61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A993A-5953-4F6A-8C63-77074299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FC73C-6BE3-4419-8F72-3338DB2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9493C-7E09-4F51-A36C-2EC1A67B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B0270-F93E-4D70-B50A-AE71899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37FE-F748-4507-A236-6608170C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8FE83-5B80-4FA1-B0AF-1DD94778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2158B-E96D-41F9-9ACF-69A91798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14DC4-D20B-485E-AC4F-662110E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7D535-F10B-443B-B53A-7CF2EC19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0CCE-ACE7-40E8-944B-377AFB62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3971-3268-47B6-88F2-4C806CFF6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0908B-6B3D-4ACC-A03B-49E869338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76196-2795-4CD5-A889-6EB32E91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E6067-0DEB-42E6-8E49-83D0D3D1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EBDE7-8DF6-46CD-849F-1DD74F36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BDC7-CC60-4356-9291-308C006C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368C3-1C22-4396-BFFE-72EC7A10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309B1-5E03-4F2F-863D-A69DC26C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0D0766-1C48-4F35-A230-1E4CF67E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686DA-867C-46F2-ACEC-5EE7D896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1CF76-07BD-41E0-ACD9-639E8486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0F0DEC-1F15-4505-87AB-B1945199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D9628-3613-4315-86A4-1D034CAC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6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0F4CA-D3A7-4874-9056-B79E9710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520D3-60BD-4812-A29F-7E01E20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C2E9C-1AE1-4CD6-893C-83C52E95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78339F-3C95-44A5-A7C4-BFEA7D5D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BFB60A-3087-456E-BBE3-CE565B4F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A1E6A7-C301-41DA-BA5F-EACE938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F6722-552C-4397-9E8B-40854EDB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C58E8-C9A7-4C42-9E0B-0A9BDA38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C8955-F334-438C-A2E2-9062CE8E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7E08D-32E1-49A9-B178-5F21D13F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8430F-E6D2-402B-837E-5E44BE4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A663F-C0D6-4942-ADA7-1A422A6B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90824-C1C1-4A4E-81CA-7E1EEA27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8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607F-BB43-4915-8427-5EEEADF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9A994-B296-4317-A594-419C60DC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11E96-7AED-4042-8C5E-169B5CC46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E2492-1A06-4728-BDDD-E29B7962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F1867-5230-42BD-B276-E74C7389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3CCDA-BC88-44EC-B58B-203C345F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8D5C15-790C-4819-9CE1-42E0BB89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EB7C0-F4BD-42E9-8C1A-DBC3FB0C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B7B3E-08DE-4A44-BDA3-5D07A70EC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9F7F-8D6C-49BE-98E7-A9F295A0D838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7D343-3817-4B5B-B358-9A9B8FD1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CE89B-B236-4AE7-AE56-06513AF3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3384-9601-4CC6-A5E4-529F9B38D0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4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DFFD4-FAD4-46F7-9533-34FEA88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96" y="0"/>
            <a:ext cx="9607964" cy="36813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6B0B9E-BFFF-4313-9B24-4A622BF4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096" y="3402284"/>
            <a:ext cx="9607962" cy="36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4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00F0CD-32E9-4149-8758-7DAE5B6A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6" y="1324541"/>
            <a:ext cx="10984864" cy="42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3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BAB024-A487-478E-8A10-A92C84FD7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3" b="38440"/>
          <a:stretch/>
        </p:blipFill>
        <p:spPr>
          <a:xfrm>
            <a:off x="0" y="9738"/>
            <a:ext cx="7990383" cy="6348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498D44-E006-46AD-9EAC-D7D50CD4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487" y="209292"/>
            <a:ext cx="7856326" cy="3010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0A515E-EE72-4B4C-B166-C80300162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97" y="3692283"/>
            <a:ext cx="7856326" cy="3010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6EB15C-5075-416C-ACC3-1C6935FEB65C}"/>
              </a:ext>
            </a:extLst>
          </p:cNvPr>
          <p:cNvSpPr txBox="1"/>
          <p:nvPr/>
        </p:nvSpPr>
        <p:spPr>
          <a:xfrm>
            <a:off x="1495626" y="9049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BE4928-67E0-4584-8A61-3004181F4AA1}"/>
              </a:ext>
            </a:extLst>
          </p:cNvPr>
          <p:cNvSpPr txBox="1"/>
          <p:nvPr/>
        </p:nvSpPr>
        <p:spPr>
          <a:xfrm>
            <a:off x="9499254" y="23291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8A9C2-7EE8-439D-A672-16938372F009}"/>
              </a:ext>
            </a:extLst>
          </p:cNvPr>
          <p:cNvSpPr txBox="1"/>
          <p:nvPr/>
        </p:nvSpPr>
        <p:spPr>
          <a:xfrm>
            <a:off x="11238675" y="572393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95D349-B8E5-4113-9DE0-E68F0B20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1" y="0"/>
            <a:ext cx="1043805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6A8CB9-72FD-4E2E-92D2-F06E906ED27A}"/>
              </a:ext>
            </a:extLst>
          </p:cNvPr>
          <p:cNvSpPr txBox="1"/>
          <p:nvPr/>
        </p:nvSpPr>
        <p:spPr>
          <a:xfrm>
            <a:off x="1849120" y="59944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C426E6-D9C1-4B76-882B-3F2C28DE9929}"/>
              </a:ext>
            </a:extLst>
          </p:cNvPr>
          <p:cNvSpPr txBox="1"/>
          <p:nvPr/>
        </p:nvSpPr>
        <p:spPr>
          <a:xfrm>
            <a:off x="9743440" y="142240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606AA7-9D72-40FC-82BE-3A55BBA8094B}"/>
              </a:ext>
            </a:extLst>
          </p:cNvPr>
          <p:cNvSpPr txBox="1"/>
          <p:nvPr/>
        </p:nvSpPr>
        <p:spPr>
          <a:xfrm>
            <a:off x="6339840" y="355600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106DF5-3A2F-4154-9388-83C96ED59D31}"/>
              </a:ext>
            </a:extLst>
          </p:cNvPr>
          <p:cNvSpPr txBox="1"/>
          <p:nvPr/>
        </p:nvSpPr>
        <p:spPr>
          <a:xfrm>
            <a:off x="7731760" y="5862320"/>
            <a:ext cx="792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203</Words>
  <Application>Microsoft Office PowerPoint</Application>
  <PresentationFormat>宽屏</PresentationFormat>
  <Paragraphs>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12</cp:revision>
  <dcterms:created xsi:type="dcterms:W3CDTF">2018-11-29T08:45:38Z</dcterms:created>
  <dcterms:modified xsi:type="dcterms:W3CDTF">2019-09-12T14:23:05Z</dcterms:modified>
</cp:coreProperties>
</file>