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CCBA8-490E-42B9-A61D-E9789026EE77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40076-BCA5-48F6-9A0F-D4DE9852F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06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4.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Comparisons of the simulated (right panels) and the observed (left panels) TA during 15</a:t>
            </a:r>
            <a:r>
              <a:rPr lang="en-US" altLang="zh-CN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July 2006 to 24</a:t>
            </a:r>
            <a:r>
              <a:rPr lang="en-US" altLang="zh-CN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August.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40076-BCA5-48F6-9A0F-D4DE9852F5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408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4.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Comparisons of the simulated (right panels) and the observed (left panels) pH during 15</a:t>
            </a:r>
            <a:r>
              <a:rPr lang="en-US" altLang="zh-CN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July 2006 to 24</a:t>
            </a:r>
            <a:r>
              <a:rPr lang="en-US" altLang="zh-CN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August.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40076-BCA5-48F6-9A0F-D4DE9852F5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03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3A261-2A5F-4ECF-B997-A9FC8A1AC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E60CA2-4952-4AD5-BCB5-9F1C1BF31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1F747-B1AF-4011-B144-04891B45A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8B3F-0A94-4305-A991-866A9684A0F8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7B630C-D469-4AD2-B30E-5B32E5424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92AC92-1DF8-4E0B-B412-4E7B65C5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47CC-635E-4FA3-BDEC-D7145DC98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6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B6D9F-C4FB-4B1C-BF12-F9E96505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00D644-1CBD-48AF-A206-6E95D336D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EC6322-F26C-4019-A1C9-53D019188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8B3F-0A94-4305-A991-866A9684A0F8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4C4DE4-A306-4B88-A3C8-6428192A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0C611-6076-478E-B684-FEB035A9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47CC-635E-4FA3-BDEC-D7145DC98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7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00AE6E-F00B-45D5-BF26-9B60593A4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3F2997-1188-4CD3-937D-5D990F018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3B031F-E256-4A46-ABF2-08CAB5615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8B3F-0A94-4305-A991-866A9684A0F8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A326B2-91DF-42E8-AB9A-6262C7EC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08F39E-9C1C-432E-AE34-9B936A2E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47CC-635E-4FA3-BDEC-D7145DC98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52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21156-672A-4A83-A53E-77BA7C24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14D537-5AFA-4197-8DAA-065EF81C4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006CD7-D337-4974-8AA1-E8C08D334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8B3F-0A94-4305-A991-866A9684A0F8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41072-CD96-4A40-8455-13FF178C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24E2C2-C8EA-4DC9-9367-38C26BCA8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47CC-635E-4FA3-BDEC-D7145DC98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66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792E2-1B8C-4B2B-AA52-B4633B76B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3DD865-3F0E-4FC5-9C66-7AAC3048D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4D720C-3F96-48D0-93F1-ABF4AB5E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8B3F-0A94-4305-A991-866A9684A0F8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920660-3EC8-465E-BB90-3627090E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F31F9F-C278-4109-B127-1CFBE2BE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47CC-635E-4FA3-BDEC-D7145DC98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B6405-666E-4488-A255-6B86306A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12F5A3-BA24-4C3C-94C3-AA65C16EB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5AABD7-E7A5-482A-BF1D-A840539F3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705345-D062-451E-A5CF-5B3B723D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8B3F-0A94-4305-A991-866A9684A0F8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85065-9820-48DB-B459-8CA09BD5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F9629D-5571-4425-B145-ABEB0CDC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47CC-635E-4FA3-BDEC-D7145DC98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E7BBC-42BF-4D7E-8A51-8CC584F47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084A74-DD91-4AF6-93C9-A6112A173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CA4598-357B-47C0-9AA7-39537B030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BE87EA-B43E-4D7F-947F-83627C4E2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B3D735-3CA1-4EE7-8DC7-96C52B850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96D1A1-D6C1-4C64-A951-6430B5E8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8B3F-0A94-4305-A991-866A9684A0F8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C9F103-59D7-476C-A435-FC5FA899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E947FA-0E30-45B5-8A8F-662E1D0E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47CC-635E-4FA3-BDEC-D7145DC98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74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B0C5C-B3D0-41CE-9778-A31F7CD50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561D1B-D9CE-43AE-BA3A-D94051337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8B3F-0A94-4305-A991-866A9684A0F8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608226-A0DA-481D-A4ED-3EE69C52E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7C893E-3E71-4E3E-BAE5-CED460AB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47CC-635E-4FA3-BDEC-D7145DC98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43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2AD535-639C-404D-A8F4-44CDD513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8B3F-0A94-4305-A991-866A9684A0F8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549BAE-12F4-44C2-8CB6-C059F8179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F4F89A-DCDB-4D05-9E63-3157A8C0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47CC-635E-4FA3-BDEC-D7145DC98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505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4E767-710C-4AD1-A8CB-F06974740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A188D4-AC88-4024-AF35-5AC587AB9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17A08B-17D4-4AB9-BA91-297AE7ABA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7925D9-76BE-477F-BFE7-1F9B27A8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8B3F-0A94-4305-A991-866A9684A0F8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C0AFE9-2805-44F2-A1C5-7C7E0611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CC27AE-9C1E-4656-A491-0E980F43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47CC-635E-4FA3-BDEC-D7145DC98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30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B31E2-5B12-46C8-AC46-13C194704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397300-4D5F-4E9A-8D81-529632B21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FB3A75-5B7C-4E57-A401-852367B10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D5EA30-F914-4E49-BF18-2D492F941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8B3F-0A94-4305-A991-866A9684A0F8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D94958-2904-4598-83E8-7DB858994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F1B96E-D468-4069-A720-F9083505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47CC-635E-4FA3-BDEC-D7145DC98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15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6324C4-901D-45EC-8CCC-F8C70856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992FDF-8440-4AE1-A1C7-3FF934A38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8DA48-73EE-4354-8B5E-587402EF0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18B3F-0A94-4305-A991-866A9684A0F8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983055-269B-4C3E-BE59-52AB27899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4025AA-B4AF-4BA2-9E94-83E84936E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347CC-635E-4FA3-BDEC-D7145DC98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95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2E01C66B-90DA-4C91-8ED4-19166B97C4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13" y="675666"/>
            <a:ext cx="11533333" cy="55066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806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CC5BBEC1-4C93-4719-9641-61CD7F938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15" y="755520"/>
            <a:ext cx="10973334" cy="5346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5943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56</Words>
  <Application>Microsoft Office PowerPoint</Application>
  <PresentationFormat>宽屏</PresentationFormat>
  <Paragraphs>4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LB</dc:creator>
  <cp:lastModifiedBy>LB</cp:lastModifiedBy>
  <cp:revision>3</cp:revision>
  <dcterms:created xsi:type="dcterms:W3CDTF">2018-12-29T01:22:58Z</dcterms:created>
  <dcterms:modified xsi:type="dcterms:W3CDTF">2019-09-12T14:08:25Z</dcterms:modified>
</cp:coreProperties>
</file>