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594" autoAdjust="0"/>
  </p:normalViewPr>
  <p:slideViewPr>
    <p:cSldViewPr snapToGrid="0">
      <p:cViewPr varScale="1">
        <p:scale>
          <a:sx n="49" d="100"/>
          <a:sy n="49" d="100"/>
        </p:scale>
        <p:origin x="1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0FFA9-800F-496F-8389-BCE61779FB47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821F-97A0-4D74-9032-F35663E7F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52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821F-97A0-4D74-9032-F35663E7F4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812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EFEE2-5E14-440E-BF3B-F4355AD17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96B458-293B-410A-8DF6-6C53F230E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D73E4-1D9E-4817-985F-BFEE65E4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6F380-4FB0-42C3-B2EC-5F9B34EE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625FC-859B-47CF-AF37-BCEFFCE5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9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F4EA0-4356-44A8-9CA3-1F89A0A1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82278-765A-4990-89B2-9FD3864E7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CF042-FD14-4352-9A7B-B874E007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E4DC3-7B1F-41AA-A3A2-5080ED6D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113FA-17F2-4862-B9C6-BA95A80D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80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45A858-B281-4867-8558-11A3271BF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247CF0-540B-4D7C-ADEF-4E4F16605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AAD2E-4505-4F05-992A-693E06C4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CA7E3-7DFB-4A65-8C83-1A428343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731AE-4980-4DCC-8F31-8B28C2F6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1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2A19D-3523-4C1C-A366-B6BBAD10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5B330-D189-40B9-A6F7-E2961A4DB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E7A06-DECD-4096-9CF2-284F0EEC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119BF-BAC7-42B4-AC14-B9BD360F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94FAF-B1C1-4E17-B65C-57620B96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91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7C6A2-55C7-4C3C-B093-9134CE4C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D7E92-9F7C-425D-8086-BD755FE4B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215E3-F796-4FBC-8FE4-D45E8C41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FFCE8-ABD0-46D4-AA4F-6BA33993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D1409-6840-41D7-8080-30E21230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6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A24DC-1BE2-4ED4-AE87-74D6BECD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2CC5D-8532-4C7E-9F4E-AADF4C378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4056CB-89AC-4E32-9567-BAD338724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D5915D-F332-4652-BF28-148E45FE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4E65DD-DCB8-4A68-B329-8D5E7C78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EDAB2-F195-4988-8B38-24F0F229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81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B160A-9B4D-4612-96D1-6C775E94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510AA2-B1DF-4EC9-AA60-091F34484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EA2466-6B25-4155-9B31-31AB5B79A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75D1BC-A660-49A4-8C4F-3E5EE20EE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454BE5-D290-4F9D-B9E7-BB608F8E2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42BCC5-CC9F-4C5B-900B-CB4EFCC6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6E449D-559C-4D31-9FC3-3258299C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FF9F0A-89B9-42C9-9EB2-87268B7D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40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3DB5D-581D-4F1A-B014-734008A6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758951-7D3D-4A2E-AE85-DBB3D318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DF7516-5E7C-4BD4-84C1-B2BDC478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C443C5-9A20-4DC9-8A99-0E6E38E3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23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D3C2E2-CA21-4B39-8C43-B674FD70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B1C8D3-D2CD-41EE-B0EF-367BFB86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44D7D4-EB7F-4889-8DAC-DCA9E724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45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ECDFA-0642-402F-9DD0-AE696BAA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3F3E04-245C-45FE-B31D-A2CCAE2B3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23A573-F95B-4F5C-A3B4-3FA3A0FED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653E9F-9E9A-4817-8ADB-6C4568D7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6D90FF-F534-45DA-ABC1-E1888CB2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8F21FC-21A7-48E8-BA83-AD347D61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50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FE2BA-E5B3-4142-B323-1E34F2B6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8D7F16-F5A4-4D66-A40A-D698417CC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E444D5-607B-4969-802B-791C4266C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8AF716-8913-4B2F-8670-80F4B130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B8A7C2-AC53-456A-9A27-63C8C6D8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48C3B-357F-422B-80C9-CBE45081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90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BFD0A7-5B08-4BA1-B2AF-D072BCBE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47D6D3-F5CC-4677-B676-4BA6DEA8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6C1BB-8109-4244-91B8-FF5BFDCAC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588AF-A28A-4A74-98AC-DBF7D8DFA416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0CF8B-C963-4C03-ABD5-C0A82010B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44D57-0BA8-4B28-9955-A865322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51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6886FD-B4EC-47E3-91A9-8F3D73E5D9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30935"/>
            <a:ext cx="5943600" cy="4596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137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</Words>
  <Application>Microsoft Office PowerPoint</Application>
  <PresentationFormat>宽屏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LB</dc:creator>
  <cp:lastModifiedBy>LB</cp:lastModifiedBy>
  <cp:revision>6</cp:revision>
  <dcterms:created xsi:type="dcterms:W3CDTF">2018-12-31T03:11:59Z</dcterms:created>
  <dcterms:modified xsi:type="dcterms:W3CDTF">2019-09-12T14:11:05Z</dcterms:modified>
</cp:coreProperties>
</file>