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05" autoAdjust="0"/>
  </p:normalViewPr>
  <p:slideViewPr>
    <p:cSldViewPr snapToGrid="0">
      <p:cViewPr varScale="1">
        <p:scale>
          <a:sx n="52" d="100"/>
          <a:sy n="52" d="100"/>
        </p:scale>
        <p:origin x="12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7C9E7-D710-4623-AD55-B3F6025021CF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B0264-704C-44C7-B31B-F95648F87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384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B0264-704C-44C7-B31B-F95648F87D9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190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81A67-AB3A-4AE2-A42E-D4F0718E0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DA3FED-1DCA-4F2C-91D9-306E5B0A3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5ED316-67B6-43E5-BAEE-2E3CB06D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5C32-8D04-4D91-9DA4-3EFBAF15122A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7D0F0B-F117-40DF-ACB9-E578ABE1A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8CA2C-6C30-4102-A581-06A2B531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C02-3100-46E8-B455-2F93FF74E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107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24033-8496-4555-BE45-8671E1F5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C640EF-03E1-4DAD-940F-6B6617CC9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B96D1A-650C-4383-854C-FA63E2727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5C32-8D04-4D91-9DA4-3EFBAF15122A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670787-8AFB-42B6-BEFB-8E6F9449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CC431-35FC-4CFA-9968-E7B7F0F4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C02-3100-46E8-B455-2F93FF74E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17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B1B8B3-3674-4E04-BE3F-BCBEC70072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E5CE75-0C08-4D9C-8B2B-90A3233A8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F236CE-EAFE-4242-93E6-13B4D9B1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5C32-8D04-4D91-9DA4-3EFBAF15122A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351928-DFAA-4E9B-9060-A89FB83C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DF67E7-E969-499D-BA91-71B32A10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C02-3100-46E8-B455-2F93FF74E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90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6BECA-14EF-48D6-9D06-E20AACD89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0BB541-B66B-40EC-896B-8EFB3536B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1CF7D-AE82-492D-815F-0EB4CE95E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5C32-8D04-4D91-9DA4-3EFBAF15122A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699602-D21B-4F9A-A187-BE9BD28B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2CC22D-4E2F-4541-ACDF-B4CA5A72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C02-3100-46E8-B455-2F93FF74E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32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81C8F-1F70-441F-A4B0-490A513BB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ED20ED-96A4-4DE7-A9B0-64D129D17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D6E7FE-76D1-44C4-A467-6466C5E84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5C32-8D04-4D91-9DA4-3EFBAF15122A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586D34-8496-49F4-A19B-E2132229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5FF31E-B803-41A0-8435-94481F53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C02-3100-46E8-B455-2F93FF74E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325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18928-5B7A-4818-B0D8-4E782C487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ED72D8-F63E-4D33-A889-06BE80839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99AB3F-8B77-4882-9297-E1BD6BA14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84C7EB-BBB7-4C8A-BD32-04593103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5C32-8D04-4D91-9DA4-3EFBAF15122A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D1E414-5D26-4F45-B989-2BE132A47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A2C79B-6E7F-4E7B-883B-55A79626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C02-3100-46E8-B455-2F93FF74E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76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A0BC0-C6A1-4AFF-8BD1-3AA08D6F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96BC44-95E7-458B-A5A6-C968A9F19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E4EE28-543D-4089-A2F7-543AEBA0D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CD408A-A4F9-4FDC-8D74-653576C90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0CC827-9E5F-43C6-B9BC-510A714C2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40F371-E390-49BE-BB28-2E12A5885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5C32-8D04-4D91-9DA4-3EFBAF15122A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D40038-ACC9-45B2-99C0-66954CE4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27DE2D-1A58-4208-A1FB-AF0F18411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C02-3100-46E8-B455-2F93FF74E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10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2D3F2-39E9-42B7-8F93-383319896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AA00A8-ED1C-414B-AF0F-796FFA644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5C32-8D04-4D91-9DA4-3EFBAF15122A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71A73B-D993-4A92-B0FE-BDD6BB873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5C6A08-9D14-4404-B91D-7D554B2D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C02-3100-46E8-B455-2F93FF74E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8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B762A4-B905-4C0E-9D0A-1FFD55359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5C32-8D04-4D91-9DA4-3EFBAF15122A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558684-76FA-42A7-A20C-64627606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C432C2-5C28-4244-B393-8AD6BD44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C02-3100-46E8-B455-2F93FF74E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99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08E4F-517A-4A93-BA90-8614278DD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E59601-67A8-43E1-B805-170AAA632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16F4E1-9625-4080-9661-16807A7D0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496D9E-30C9-43AD-85CF-468A89659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5C32-8D04-4D91-9DA4-3EFBAF15122A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F5B3CF-E1FD-471A-83AF-7DBC17997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3E8808-1F66-40C9-A76E-CDD52BFC7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C02-3100-46E8-B455-2F93FF74E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1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FB6F6-AE2E-4BA4-98F0-17A010E66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F007E0-5B0F-46B4-90A6-FC6B5501B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AF4EBC-9AF3-4DC3-8ABD-34800B220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86CE65-7375-4D9A-8C65-877E75118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5C32-8D04-4D91-9DA4-3EFBAF15122A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AB35BE-CC16-4372-ACC5-91F6A08BA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0E40AA-8641-4159-910B-7FCA8999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C02-3100-46E8-B455-2F93FF74E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87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292B3C-C2E2-42B6-8C4D-717231400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9F550F-ECC0-407B-8384-2EC91BA72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2C54AC-7927-4E4A-A1A6-D35005296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55C32-8D04-4D91-9DA4-3EFBAF15122A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363DC8-A27C-42B4-A1DC-8FC34CCDA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FB7AB6-C9DD-4095-906F-0C5482EA7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F7C02-3100-46E8-B455-2F93FF74E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90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E7390A6-2408-4D21-B5CB-63DF7C04BDA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3124200" y="1042987"/>
            <a:ext cx="5943600" cy="4772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3976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宽屏</PresentationFormat>
  <Paragraphs>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LB</dc:creator>
  <cp:lastModifiedBy>LB</cp:lastModifiedBy>
  <cp:revision>5</cp:revision>
  <dcterms:created xsi:type="dcterms:W3CDTF">2018-12-31T03:13:04Z</dcterms:created>
  <dcterms:modified xsi:type="dcterms:W3CDTF">2019-09-12T14:10:32Z</dcterms:modified>
</cp:coreProperties>
</file>