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0BA4-B72D-4B56-8295-5C93F65D119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793D-0847-4358-A636-1E123BCB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4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9626-D9FE-4B70-9707-C0386CF55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151AF-1607-405E-84AD-2B1900B35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C2171-0625-4911-A7DB-942983DC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90A2C-4497-4DB2-8887-79FBB51F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AE0C-B9E3-4D7B-8A57-EDE10F90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9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F703-49E2-4D2A-A266-C5995CBF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925FA-7C6C-450A-A01D-6EB9372C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9DC7A-49F3-43DC-89FA-6C16444E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B75B7-7525-491F-9683-FDBA4523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8D306-B951-4B85-8A59-3BD24A78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7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E3D3AC-772F-438F-A7DD-CDBFF6712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8CB07-3F2A-4E05-9F28-EB4E464D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7666-966A-483F-B6A3-E3B49425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5E56D-40F9-48A0-9707-03439227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FD880-78F3-445D-8EB7-FF2C580B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643D-DDB1-4C56-BEFC-B13D3E14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B43DF-5963-42A6-9759-4BAF8F11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F3737-7164-4195-B513-2525EA0B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15374-AC73-4FF7-A0A3-B376D929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3CD38-C130-41FC-AAAB-28F71C67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3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19FF-F1DE-4CFA-89DE-006B3F62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AD09D-BECC-4C7F-BA2C-A19504719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271BD-8CC7-4EEE-9248-B72CA27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F7622-C4C7-4620-A1E8-DF601CA6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D8F23-0972-41E3-8410-4E81DC36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7F44E-8CD6-4DD5-8023-895F09B8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F824F-ACBE-4E66-886F-337E4CD10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45B4E-4AFE-434E-B206-7EA9E4E3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2B1AC-8A55-4F14-983E-3CBA553A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B322B-1D62-4FCD-B490-471E70C5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0F378-00BC-463F-809C-F0272900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73B5-55C1-46F5-8740-A166F51E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A73E2-5E7E-4F24-BCD2-5B513E684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51563-2BB7-4376-8DBB-8A1AE86F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0469DC-B590-4887-8816-FAC5899E6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60F31D-0889-4DD4-BA19-D350C0B4D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E09A8-FCA1-4EC5-AEB7-0CA71DD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4D7D9-B796-4D5D-BD1E-342AE9CB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5E0DDA-CB3B-4C83-8DC9-2E6BEC80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49CA-D22E-4D52-B149-9C2AE484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8F5E79-10E8-4058-99C2-A159008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85C7D-DF94-4507-8473-8E8B3904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84F92-B93C-4EB5-BF57-632B377E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4FB346-7F69-4D99-8A80-B84FF8A0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12283-6BEF-4A99-9073-5BDC6DE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682CA-5717-4E93-A6B4-5F9B29DC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AC734-5F77-4667-A4C6-486D867B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FCF15-177D-4ED1-AC81-B3CA8190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956F1-CAF6-4826-BC61-7BBCEDB5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47E59-FB6B-4B92-8B4D-3757667C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EC175-48EA-4093-B56D-35C2B3DE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A8CAE-73C4-49DB-8ACA-7CF3EB6A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9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7173-D26C-4DF5-96C8-6254C0C4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2D94D9-4A9A-4646-93B1-F8D7AAA1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1C3A6-FFC4-4E54-8642-864D511C1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3C811-9A0E-4CC8-AB96-73FA92DB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46781-D9A1-4F54-B37C-02068DB3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B03DE-F7FC-4217-A041-7EC5E147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C5BBB1-E3E8-46A9-9119-FA9ACDAC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58681-1791-4A81-93F9-5C97BCFB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C8354-5E1E-4EFD-AFA2-9D4B621DC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5058-02BD-42FE-9384-1DEB308C7DED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7DF74-B3BE-4E50-B42E-CD3559CC1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5F88-672A-41C7-A8A3-8195FF8B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F1801D-E6F2-4B5F-9FDA-143BEEAD4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91" y="1187614"/>
            <a:ext cx="9992563" cy="4637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1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8</cp:revision>
  <dcterms:created xsi:type="dcterms:W3CDTF">2018-12-29T01:31:55Z</dcterms:created>
  <dcterms:modified xsi:type="dcterms:W3CDTF">2019-09-12T14:12:29Z</dcterms:modified>
</cp:coreProperties>
</file>