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0" y="-384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2ED6D-AA32-4DAE-B005-CF2E14121DDE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0270-D009-44D3-9F3F-CDC95BEE9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5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9.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(a) Monthly averaged POC deposition flux; (b) Monthly averaged DIC exchange Flux; (c) Monthly averaged net carbon flux (carbon Export) from overlying water to sediment; (d) Monthly averaged POC burial flux in sediment.</a:t>
            </a:r>
            <a:endParaRPr lang="zh-CN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0270-D009-44D3-9F3F-CDC95BEE96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9D997-72E9-402C-8D87-D39A4A39C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F4FF65-B33B-46FB-867F-1977C2A7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BE2FA-CE02-4D9E-9E28-CEE0B952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1771C-1A02-4311-B662-124267A6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AFCE8-22DA-421C-BA10-A3EC268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3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A4B03-4C8C-4101-B24D-2DDFADA9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E95DC-80FA-4AF8-971D-FE3C3BF03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5DC45-AA97-4E11-B356-927A0DC8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B0CFD-3C50-48CE-ABBB-3EF5BD30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CB7ED-28CF-4F02-9BB2-0A7082ED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80E8B6-C716-4EAB-A3E4-18C7926C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EB0FA1-ED00-447E-8BAA-B1496A78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A1DF4-2BBC-49CF-A12E-AA8EA089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F30B4-D01A-4DC2-A5D8-597F2584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C4D1C-D7A2-4D56-BA73-6196DD98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1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121C6-6427-4947-B263-86A83018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85078-1CF2-48EE-92AB-C74FBBF3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F071E-8463-4E44-B13D-3B667EEE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41FDF-4E58-4BCD-B979-C09951FB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CDC08-8E0A-4098-87BC-225AFDE2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4D05-DE95-43F7-BFAE-2182F232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CDB3D-16FA-4A01-B3F3-49A3CF02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A55ED-7617-47B4-AF1B-130FC918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4D75C-6644-4262-AD8F-883B983E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DC832-8433-427D-89B2-AF026A0A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0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26026-6634-470C-8D5C-919503E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25724-15B9-4737-8717-A1ADCFEAC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C170C0-CBAB-45D1-8306-FDEF6929C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4E2BF-7DAF-44F3-837A-A018604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E006A-6569-4059-894C-D6523BAF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A01FA0-7C52-4065-92AB-6456E216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51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11B7-CA0A-49FB-9416-B26040B8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7AB52-DA54-4C2C-ACB5-F47F4DCC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603F26-3C11-47CF-A74C-BB35688DD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021D0-3B9F-4E54-B295-ACD151F6E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B0CDB-EA14-462F-9F0C-F95DD6207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C2DFD3-EEF8-49D1-B2AE-79AECABD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A422C9-5009-41C4-9405-BE48CB5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E4E96-5106-490E-934F-3F872757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8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CCBFC-48F4-4F61-AAC4-4EADE512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55EA-BCC0-4E4E-A7F0-DEA0B6A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7EE0E-E40A-45D1-86FD-FFF6952F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E57963-75FA-47A8-B8EA-B5E60A4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4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505C5-D6DA-415B-B295-36BB8E84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D5D42-D78B-4314-9257-A8328FC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6232C-EFCF-4256-88AB-88FCFAE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58B3D-9787-4FD5-958C-37AE2908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23387-100E-4D88-8FE3-6EBDC247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D69D1-0967-4E90-870D-D4676BDB1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41528-C7D0-4E2E-AF24-E6AD2159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276D53-E2F2-4739-9F33-5F390DA6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52B13-6D78-4877-92A3-08CB4187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2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4223D-770A-4DDE-A2E1-8001ACDD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6D9D3-BD16-42E1-B492-8980A67E4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BF913E-1587-4D05-A7BD-6F979C0F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31C9-CEC0-4DCB-9D97-22828C3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BE4B8-8F4E-4672-8051-9A0F152D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A99E22-1739-453D-AEE8-434DAFE8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5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66723-B0BA-4746-BB76-F1C4683B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EC3DE-3F82-426C-8561-D5FA58442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1BB8-8DD0-474B-AAC3-C0CAC36FE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47EBC-A158-46EB-A7CB-AD96D45856B4}" type="datetimeFigureOut">
              <a:rPr lang="zh-CN" altLang="en-US" smtClean="0"/>
              <a:t>2018/12/31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12912-D4EC-444D-B69F-4616A7480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920D0-1B48-4DEF-98B6-63B93BAD4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6DD1-DCC6-48E0-8D51-3BF177C85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96DF566-21BB-43B2-9313-623F3A3D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5" y="884467"/>
            <a:ext cx="13386488" cy="11608397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A2B40DD-3EC6-4B3C-A094-4E5AF5E1C0AD}"/>
              </a:ext>
            </a:extLst>
          </p:cNvPr>
          <p:cNvSpPr txBox="1"/>
          <p:nvPr/>
        </p:nvSpPr>
        <p:spPr>
          <a:xfrm>
            <a:off x="4749800" y="2370667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317824-5F0D-4C09-B3A7-A6E832EF78E8}"/>
              </a:ext>
            </a:extLst>
          </p:cNvPr>
          <p:cNvSpPr txBox="1"/>
          <p:nvPr/>
        </p:nvSpPr>
        <p:spPr>
          <a:xfrm>
            <a:off x="4648199" y="3098802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568085-9DB2-49B9-84BC-7AAD25980505}"/>
              </a:ext>
            </a:extLst>
          </p:cNvPr>
          <p:cNvSpPr txBox="1"/>
          <p:nvPr/>
        </p:nvSpPr>
        <p:spPr>
          <a:xfrm>
            <a:off x="4690534" y="381000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F7084A-B15A-47E2-9FC8-9D09B3C34F9B}"/>
              </a:ext>
            </a:extLst>
          </p:cNvPr>
          <p:cNvSpPr txBox="1"/>
          <p:nvPr/>
        </p:nvSpPr>
        <p:spPr>
          <a:xfrm>
            <a:off x="4516965" y="445044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21F5C27-6D62-4925-A3CB-0466CE38FFB6}"/>
              </a:ext>
            </a:extLst>
          </p:cNvPr>
          <p:cNvSpPr txBox="1"/>
          <p:nvPr/>
        </p:nvSpPr>
        <p:spPr>
          <a:xfrm>
            <a:off x="4097871" y="508544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6C2D23-CAB1-4545-A61F-1A1FE0800BB9}"/>
              </a:ext>
            </a:extLst>
          </p:cNvPr>
          <p:cNvSpPr txBox="1"/>
          <p:nvPr/>
        </p:nvSpPr>
        <p:spPr>
          <a:xfrm>
            <a:off x="3920066" y="579132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512B16-38CB-4CB2-8E3D-B999FFF00CBF}"/>
              </a:ext>
            </a:extLst>
          </p:cNvPr>
          <p:cNvSpPr txBox="1"/>
          <p:nvPr/>
        </p:nvSpPr>
        <p:spPr>
          <a:xfrm>
            <a:off x="11133666" y="235373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CBE63E2-62CC-43DD-813C-90E60B8CBB4E}"/>
              </a:ext>
            </a:extLst>
          </p:cNvPr>
          <p:cNvSpPr txBox="1"/>
          <p:nvPr/>
        </p:nvSpPr>
        <p:spPr>
          <a:xfrm>
            <a:off x="11032065" y="3081868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EF6D016-BD0C-417E-A0A8-6EC5D336220C}"/>
              </a:ext>
            </a:extLst>
          </p:cNvPr>
          <p:cNvSpPr txBox="1"/>
          <p:nvPr/>
        </p:nvSpPr>
        <p:spPr>
          <a:xfrm>
            <a:off x="11074400" y="3793069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015D649-7AFF-4542-87B0-3BCE4A71DB23}"/>
              </a:ext>
            </a:extLst>
          </p:cNvPr>
          <p:cNvSpPr txBox="1"/>
          <p:nvPr/>
        </p:nvSpPr>
        <p:spPr>
          <a:xfrm>
            <a:off x="10900831" y="443350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0CC40C-1691-4EC3-93BD-268A61EFA96A}"/>
              </a:ext>
            </a:extLst>
          </p:cNvPr>
          <p:cNvSpPr txBox="1"/>
          <p:nvPr/>
        </p:nvSpPr>
        <p:spPr>
          <a:xfrm>
            <a:off x="10481737" y="5068509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61863E8-2FFF-4471-AE5C-94A61E8F422F}"/>
              </a:ext>
            </a:extLst>
          </p:cNvPr>
          <p:cNvSpPr txBox="1"/>
          <p:nvPr/>
        </p:nvSpPr>
        <p:spPr>
          <a:xfrm>
            <a:off x="10303932" y="5774389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D4A3160-9702-4904-8C16-D06D5A635769}"/>
              </a:ext>
            </a:extLst>
          </p:cNvPr>
          <p:cNvSpPr txBox="1"/>
          <p:nvPr/>
        </p:nvSpPr>
        <p:spPr>
          <a:xfrm>
            <a:off x="4749800" y="776070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250C166-5DD1-4474-9FA5-EC6618835811}"/>
              </a:ext>
            </a:extLst>
          </p:cNvPr>
          <p:cNvSpPr txBox="1"/>
          <p:nvPr/>
        </p:nvSpPr>
        <p:spPr>
          <a:xfrm>
            <a:off x="4648199" y="8488835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96446C3-A024-4273-A451-B490F8D0D976}"/>
              </a:ext>
            </a:extLst>
          </p:cNvPr>
          <p:cNvSpPr txBox="1"/>
          <p:nvPr/>
        </p:nvSpPr>
        <p:spPr>
          <a:xfrm>
            <a:off x="4690534" y="920003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571255A-F9EF-46F7-8A13-338132F17E0B}"/>
              </a:ext>
            </a:extLst>
          </p:cNvPr>
          <p:cNvSpPr txBox="1"/>
          <p:nvPr/>
        </p:nvSpPr>
        <p:spPr>
          <a:xfrm>
            <a:off x="4516965" y="984047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AE7B190-762F-43D3-BA97-B0E853573751}"/>
              </a:ext>
            </a:extLst>
          </p:cNvPr>
          <p:cNvSpPr txBox="1"/>
          <p:nvPr/>
        </p:nvSpPr>
        <p:spPr>
          <a:xfrm>
            <a:off x="4097871" y="1047547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0D9E73-BA48-48E1-8DE4-F9647A17B5AD}"/>
              </a:ext>
            </a:extLst>
          </p:cNvPr>
          <p:cNvSpPr txBox="1"/>
          <p:nvPr/>
        </p:nvSpPr>
        <p:spPr>
          <a:xfrm>
            <a:off x="3920066" y="1118135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E222D83-D064-4ADD-A99A-8A10D02CDBF0}"/>
              </a:ext>
            </a:extLst>
          </p:cNvPr>
          <p:cNvSpPr txBox="1"/>
          <p:nvPr/>
        </p:nvSpPr>
        <p:spPr>
          <a:xfrm>
            <a:off x="11142133" y="8063100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D1285B0-8D0B-4E8A-B8D2-E432A7FE497C}"/>
              </a:ext>
            </a:extLst>
          </p:cNvPr>
          <p:cNvSpPr txBox="1"/>
          <p:nvPr/>
        </p:nvSpPr>
        <p:spPr>
          <a:xfrm>
            <a:off x="11040532" y="8791235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CEAB024-45A8-42D4-B4B8-2176830AAFA7}"/>
              </a:ext>
            </a:extLst>
          </p:cNvPr>
          <p:cNvSpPr txBox="1"/>
          <p:nvPr/>
        </p:nvSpPr>
        <p:spPr>
          <a:xfrm>
            <a:off x="11082867" y="950243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7FCD5F5-BE32-46A3-A1F9-EE4D34962941}"/>
              </a:ext>
            </a:extLst>
          </p:cNvPr>
          <p:cNvSpPr txBox="1"/>
          <p:nvPr/>
        </p:nvSpPr>
        <p:spPr>
          <a:xfrm>
            <a:off x="10909298" y="10142873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22B532D-49F5-460A-9287-9D18980FC829}"/>
              </a:ext>
            </a:extLst>
          </p:cNvPr>
          <p:cNvSpPr txBox="1"/>
          <p:nvPr/>
        </p:nvSpPr>
        <p:spPr>
          <a:xfrm>
            <a:off x="10490204" y="1077787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7B33616-CBC6-41C5-B38E-1245FBA4DA03}"/>
              </a:ext>
            </a:extLst>
          </p:cNvPr>
          <p:cNvSpPr txBox="1"/>
          <p:nvPr/>
        </p:nvSpPr>
        <p:spPr>
          <a:xfrm>
            <a:off x="10312399" y="11483756"/>
            <a:ext cx="855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November</a:t>
            </a:r>
            <a:endParaRPr lang="zh-CN" altLang="en-US" sz="12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LB</dc:creator>
  <cp:lastModifiedBy>LB</cp:lastModifiedBy>
  <cp:revision>2</cp:revision>
  <dcterms:created xsi:type="dcterms:W3CDTF">2018-12-31T06:44:38Z</dcterms:created>
  <dcterms:modified xsi:type="dcterms:W3CDTF">2018-12-31T06:53:00Z</dcterms:modified>
</cp:coreProperties>
</file>