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0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327C8-C8D7-419B-BA02-BDFC4D7041F7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BDD3D-2B61-47CA-A30B-D1E70B25C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0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Normalized Taylor diagram illustrating the model skills of simulating the salinity, water temperature, TA, pH, DIC and pCO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Observing period: 15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 2006 to 24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August.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BDD3D-2B61-47CA-A30B-D1E70B25C2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4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A261-2A5F-4ECF-B997-A9FC8A1A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60CA2-4952-4AD5-BCB5-9F1C1BF3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1F747-B1AF-4011-B144-04891B4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B630C-D469-4AD2-B30E-5B32E542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2AC92-1DF8-4E0B-B412-4E7B65C5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6D9F-C4FB-4B1C-BF12-F9E9650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0D644-1CBD-48AF-A206-6E95D336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C6322-F26C-4019-A1C9-53D01918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C4DE4-A306-4B88-A3C8-6428192A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C611-6076-478E-B684-FEB035A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0AE6E-F00B-45D5-BF26-9B60593A4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F2997-1188-4CD3-937D-5D990F0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B031F-E256-4A46-ABF2-08CAB56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326B2-91DF-42E8-AB9A-6262C7E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F39E-9C1C-432E-AE34-9B936A2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1156-672A-4A83-A53E-77BA7C24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4D537-5AFA-4197-8DAA-065EF81C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6CD7-D337-4974-8AA1-E8C08D33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41072-CD96-4A40-8455-13FF178C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E2C2-C8EA-4DC9-9367-38C26BCA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92E2-1B8C-4B2B-AA52-B4633B7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DD865-3F0E-4FC5-9C66-7AAC3048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720C-3F96-48D0-93F1-ABF4AB5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20660-3EC8-465E-BB90-362709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31F9F-C278-4109-B127-1CFBE2BE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6405-666E-4488-A255-6B86306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F5A3-BA24-4C3C-94C3-AA65C16E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AABD7-E7A5-482A-BF1D-A840539F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5345-D062-451E-A5CF-5B3B723D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85065-9820-48DB-B459-8CA09B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9629D-5571-4425-B145-ABEB0CDC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BBC-42BF-4D7E-8A51-8CC584F4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84A74-DD91-4AF6-93C9-A6112A17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A4598-357B-47C0-9AA7-39537B03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E87EA-B43E-4D7F-947F-83627C4E2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B3D735-3CA1-4EE7-8DC7-96C52B85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96D1A1-D6C1-4C64-A951-6430B5E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9F103-59D7-476C-A435-FC5FA899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947FA-0E30-45B5-8A8F-662E1D0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0C5C-B3D0-41CE-9778-A31F7CD5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61D1B-D9CE-43AE-BA3A-D940513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08226-A0DA-481D-A4ED-3EE69C5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C893E-3E71-4E3E-BAE5-CED460AB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AD535-639C-404D-A8F4-44CDD513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49BAE-12F4-44C2-8CB6-C059F817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4F89A-DCDB-4D05-9E63-3157A8C0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E767-710C-4AD1-A8CB-F069747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88D4-AC88-4024-AF35-5AC587AB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7A08B-17D4-4AB9-BA91-297AE7AB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925D9-76BE-477F-BFE7-1F9B27A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AFE9-2805-44F2-A1C5-7C7E061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C27AE-9C1E-4656-A491-0E980F43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31E2-5B12-46C8-AC46-13C194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397300-4D5F-4E9A-8D81-529632B21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B3A75-5B7C-4E57-A401-852367B1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5EA30-F914-4E49-BF18-2D492F9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94958-2904-4598-83E8-7DB8589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1B96E-D468-4069-A720-F908350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324C4-901D-45EC-8CCC-F8C70856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92FDF-8440-4AE1-A1C7-3FF934A3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DA48-73EE-4354-8B5E-587402EF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83055-269B-4C3E-BE59-52AB27899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025AA-B4AF-4BA2-9E94-83E84936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2770E3-B07A-4B73-833B-663E5919D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99" y="0"/>
            <a:ext cx="960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4</cp:revision>
  <dcterms:created xsi:type="dcterms:W3CDTF">2018-12-29T01:22:58Z</dcterms:created>
  <dcterms:modified xsi:type="dcterms:W3CDTF">2018-12-31T06:47:22Z</dcterms:modified>
</cp:coreProperties>
</file>