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-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CCBA8-490E-42B9-A61D-E9789026EE77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0076-BCA5-48F6-9A0F-D4DE9852F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Comparisons of the simulated (right panels) and the observed (left panels) TA during 15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July 2006 to 24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August.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40076-BCA5-48F6-9A0F-D4DE9852F5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0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Comparisons of the simulated (right panels) and the observed (left panels) pH during 15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July 2006 to 24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August.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40076-BCA5-48F6-9A0F-D4DE9852F5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3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A261-2A5F-4ECF-B997-A9FC8A1A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60CA2-4952-4AD5-BCB5-9F1C1BF31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1F747-B1AF-4011-B144-04891B45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B630C-D469-4AD2-B30E-5B32E542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2AC92-1DF8-4E0B-B412-4E7B65C5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B6D9F-C4FB-4B1C-BF12-F9E9650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00D644-1CBD-48AF-A206-6E95D336D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C6322-F26C-4019-A1C9-53D01918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C4DE4-A306-4B88-A3C8-6428192A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0C611-6076-478E-B684-FEB035A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0AE6E-F00B-45D5-BF26-9B60593A4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F2997-1188-4CD3-937D-5D990F01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B031F-E256-4A46-ABF2-08CAB56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326B2-91DF-42E8-AB9A-6262C7E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8F39E-9C1C-432E-AE34-9B936A2E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2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1156-672A-4A83-A53E-77BA7C24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4D537-5AFA-4197-8DAA-065EF81C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06CD7-D337-4974-8AA1-E8C08D33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41072-CD96-4A40-8455-13FF178C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4E2C2-C8EA-4DC9-9367-38C26BCA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6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92E2-1B8C-4B2B-AA52-B4633B76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DD865-3F0E-4FC5-9C66-7AAC3048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D720C-3F96-48D0-93F1-ABF4AB5E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20660-3EC8-465E-BB90-362709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31F9F-C278-4109-B127-1CFBE2BE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6405-666E-4488-A255-6B86306A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2F5A3-BA24-4C3C-94C3-AA65C16EB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AABD7-E7A5-482A-BF1D-A840539F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05345-D062-451E-A5CF-5B3B723D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85065-9820-48DB-B459-8CA09BD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9629D-5571-4425-B145-ABEB0CDC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7BBC-42BF-4D7E-8A51-8CC584F4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84A74-DD91-4AF6-93C9-A6112A17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A4598-357B-47C0-9AA7-39537B03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BE87EA-B43E-4D7F-947F-83627C4E2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B3D735-3CA1-4EE7-8DC7-96C52B850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96D1A1-D6C1-4C64-A951-6430B5E8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9F103-59D7-476C-A435-FC5FA899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947FA-0E30-45B5-8A8F-662E1D0E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0C5C-B3D0-41CE-9778-A31F7CD5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61D1B-D9CE-43AE-BA3A-D9405133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08226-A0DA-481D-A4ED-3EE69C52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C893E-3E71-4E3E-BAE5-CED460AB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AD535-639C-404D-A8F4-44CDD513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49BAE-12F4-44C2-8CB6-C059F817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4F89A-DCDB-4D05-9E63-3157A8C0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4E767-710C-4AD1-A8CB-F0697474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188D4-AC88-4024-AF35-5AC587AB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7A08B-17D4-4AB9-BA91-297AE7AB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925D9-76BE-477F-BFE7-1F9B27A8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0AFE9-2805-44F2-A1C5-7C7E0611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C27AE-9C1E-4656-A491-0E980F43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31E2-5B12-46C8-AC46-13C19470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397300-4D5F-4E9A-8D81-529632B21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B3A75-5B7C-4E57-A401-852367B1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5EA30-F914-4E49-BF18-2D492F94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94958-2904-4598-83E8-7DB8589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1B96E-D468-4069-A720-F9083505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324C4-901D-45EC-8CCC-F8C70856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92FDF-8440-4AE1-A1C7-3FF934A3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8DA48-73EE-4354-8B5E-587402EF0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8B3F-0A94-4305-A991-866A9684A0F8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83055-269B-4C3E-BE59-52AB27899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025AA-B4AF-4BA2-9E94-83E84936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47CC-635E-4FA3-BDEC-D7145DC98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2F2594-89D8-48AF-B6B6-035CA0C72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804"/>
            <a:ext cx="12192000" cy="62363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3EEE40-A1F3-46F6-9B12-09351D024B84}"/>
              </a:ext>
            </a:extLst>
          </p:cNvPr>
          <p:cNvSpPr txBox="1"/>
          <p:nvPr/>
        </p:nvSpPr>
        <p:spPr>
          <a:xfrm>
            <a:off x="2804160" y="788324"/>
            <a:ext cx="545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Total alkalinity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Period: 15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2006 to 24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2006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C62A86-FD30-4567-A9B5-7B629DEB428C}"/>
              </a:ext>
            </a:extLst>
          </p:cNvPr>
          <p:cNvSpPr txBox="1"/>
          <p:nvPr/>
        </p:nvSpPr>
        <p:spPr>
          <a:xfrm>
            <a:off x="8702040" y="788324"/>
            <a:ext cx="545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Simulated Total alkalinity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Period: 15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2006 to 24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2006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9B159A-7BA2-4EB9-A6ED-D3C595DDEEC8}"/>
              </a:ext>
            </a:extLst>
          </p:cNvPr>
          <p:cNvSpPr txBox="1"/>
          <p:nvPr/>
        </p:nvSpPr>
        <p:spPr>
          <a:xfrm>
            <a:off x="8702040" y="5146964"/>
            <a:ext cx="545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Unit: mmol L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389622-435A-4AE1-A04F-5D9F2A56EA4A}"/>
              </a:ext>
            </a:extLst>
          </p:cNvPr>
          <p:cNvSpPr txBox="1"/>
          <p:nvPr/>
        </p:nvSpPr>
        <p:spPr>
          <a:xfrm>
            <a:off x="1635760" y="4700985"/>
            <a:ext cx="90424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BA5F16-2961-4C70-A064-DDC3E80C5084}"/>
              </a:ext>
            </a:extLst>
          </p:cNvPr>
          <p:cNvSpPr txBox="1"/>
          <p:nvPr/>
        </p:nvSpPr>
        <p:spPr>
          <a:xfrm>
            <a:off x="7561580" y="4700985"/>
            <a:ext cx="90424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45E5D6-612B-41C5-9D2D-FB231B13CA47}"/>
              </a:ext>
            </a:extLst>
          </p:cNvPr>
          <p:cNvSpPr txBox="1"/>
          <p:nvPr/>
        </p:nvSpPr>
        <p:spPr>
          <a:xfrm>
            <a:off x="2804160" y="5146964"/>
            <a:ext cx="545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Unit: mmol L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6F1424-2994-4D90-A56D-E0E1BDD9D663}"/>
              </a:ext>
            </a:extLst>
          </p:cNvPr>
          <p:cNvSpPr txBox="1"/>
          <p:nvPr/>
        </p:nvSpPr>
        <p:spPr>
          <a:xfrm>
            <a:off x="1322705" y="1326018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338623-9DA0-4695-9CAF-D8B01BC247C6}"/>
              </a:ext>
            </a:extLst>
          </p:cNvPr>
          <p:cNvSpPr txBox="1"/>
          <p:nvPr/>
        </p:nvSpPr>
        <p:spPr>
          <a:xfrm>
            <a:off x="3661410" y="3236491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16BDDF-6A58-4F75-8189-DA0B7A6C1FB5}"/>
              </a:ext>
            </a:extLst>
          </p:cNvPr>
          <p:cNvSpPr txBox="1"/>
          <p:nvPr/>
        </p:nvSpPr>
        <p:spPr>
          <a:xfrm>
            <a:off x="3661410" y="4646975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7F0465-3D1F-45C8-A4E0-B50FC2C77A3F}"/>
              </a:ext>
            </a:extLst>
          </p:cNvPr>
          <p:cNvSpPr txBox="1"/>
          <p:nvPr/>
        </p:nvSpPr>
        <p:spPr>
          <a:xfrm>
            <a:off x="7217410" y="1326018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2FE34A-D169-45E6-BB8C-354073FEE259}"/>
              </a:ext>
            </a:extLst>
          </p:cNvPr>
          <p:cNvSpPr txBox="1"/>
          <p:nvPr/>
        </p:nvSpPr>
        <p:spPr>
          <a:xfrm>
            <a:off x="9556115" y="3236491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CEF712-DDD6-44C2-AC1C-0E2B38E1BAE4}"/>
              </a:ext>
            </a:extLst>
          </p:cNvPr>
          <p:cNvSpPr txBox="1"/>
          <p:nvPr/>
        </p:nvSpPr>
        <p:spPr>
          <a:xfrm>
            <a:off x="9556115" y="4646975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</a:p>
        </p:txBody>
      </p:sp>
    </p:spTree>
    <p:extLst>
      <p:ext uri="{BB962C8B-B14F-4D97-AF65-F5344CB8AC3E}">
        <p14:creationId xmlns:p14="http://schemas.microsoft.com/office/powerpoint/2010/main" val="12180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D33A96-4EFF-46C3-9330-36E638E9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889"/>
            <a:ext cx="12192000" cy="62301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3EEE40-A1F3-46F6-9B12-09351D024B84}"/>
              </a:ext>
            </a:extLst>
          </p:cNvPr>
          <p:cNvSpPr txBox="1"/>
          <p:nvPr/>
        </p:nvSpPr>
        <p:spPr>
          <a:xfrm>
            <a:off x="2804160" y="788324"/>
            <a:ext cx="545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pH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Period: 15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2006 to 24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2006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C62A86-FD30-4567-A9B5-7B629DEB428C}"/>
              </a:ext>
            </a:extLst>
          </p:cNvPr>
          <p:cNvSpPr txBox="1"/>
          <p:nvPr/>
        </p:nvSpPr>
        <p:spPr>
          <a:xfrm>
            <a:off x="8752840" y="788324"/>
            <a:ext cx="545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Simulated pH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Period: 15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2006 to 24</a:t>
            </a:r>
            <a:r>
              <a:rPr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August 2006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389622-435A-4AE1-A04F-5D9F2A56EA4A}"/>
              </a:ext>
            </a:extLst>
          </p:cNvPr>
          <p:cNvSpPr txBox="1"/>
          <p:nvPr/>
        </p:nvSpPr>
        <p:spPr>
          <a:xfrm>
            <a:off x="1635760" y="4700985"/>
            <a:ext cx="90424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BA5F16-2961-4C70-A064-DDC3E80C5084}"/>
              </a:ext>
            </a:extLst>
          </p:cNvPr>
          <p:cNvSpPr txBox="1"/>
          <p:nvPr/>
        </p:nvSpPr>
        <p:spPr>
          <a:xfrm>
            <a:off x="7612380" y="4700985"/>
            <a:ext cx="90424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D023B9-FFCD-4BF9-96BE-F988360A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183" y="4747151"/>
            <a:ext cx="214577" cy="4616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CCF241-E2AC-440A-90E6-95DD2AAD0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803" y="4747151"/>
            <a:ext cx="214577" cy="4616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7EAE20-6B75-4296-B58A-38960D06DCA6}"/>
              </a:ext>
            </a:extLst>
          </p:cNvPr>
          <p:cNvSpPr txBox="1"/>
          <p:nvPr/>
        </p:nvSpPr>
        <p:spPr>
          <a:xfrm>
            <a:off x="1322705" y="1326018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AD195E-858C-48AF-8756-EC5DCBFD9707}"/>
              </a:ext>
            </a:extLst>
          </p:cNvPr>
          <p:cNvSpPr txBox="1"/>
          <p:nvPr/>
        </p:nvSpPr>
        <p:spPr>
          <a:xfrm>
            <a:off x="3661410" y="3236491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53842B-2144-4C18-A7C5-D1D7F008C8AD}"/>
              </a:ext>
            </a:extLst>
          </p:cNvPr>
          <p:cNvSpPr txBox="1"/>
          <p:nvPr/>
        </p:nvSpPr>
        <p:spPr>
          <a:xfrm>
            <a:off x="3661410" y="4646975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24CFEB-52FD-4C3F-967B-8FD89A888867}"/>
              </a:ext>
            </a:extLst>
          </p:cNvPr>
          <p:cNvSpPr txBox="1"/>
          <p:nvPr/>
        </p:nvSpPr>
        <p:spPr>
          <a:xfrm>
            <a:off x="7217410" y="1326018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Layer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EAE61E-033F-4CBB-A71E-DB27AD28688C}"/>
              </a:ext>
            </a:extLst>
          </p:cNvPr>
          <p:cNvSpPr txBox="1"/>
          <p:nvPr/>
        </p:nvSpPr>
        <p:spPr>
          <a:xfrm>
            <a:off x="9556115" y="3236491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Layer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88D7AF-88A4-4E9C-981B-0DAA30FB54FD}"/>
              </a:ext>
            </a:extLst>
          </p:cNvPr>
          <p:cNvSpPr txBox="1"/>
          <p:nvPr/>
        </p:nvSpPr>
        <p:spPr>
          <a:xfrm>
            <a:off x="9556115" y="4646975"/>
            <a:ext cx="243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</a:t>
            </a:r>
          </a:p>
        </p:txBody>
      </p:sp>
    </p:spTree>
    <p:extLst>
      <p:ext uri="{BB962C8B-B14F-4D97-AF65-F5344CB8AC3E}">
        <p14:creationId xmlns:p14="http://schemas.microsoft.com/office/powerpoint/2010/main" val="64594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宽屏</PresentationFormat>
  <Paragraphs>38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2</cp:revision>
  <dcterms:created xsi:type="dcterms:W3CDTF">2018-12-29T01:22:58Z</dcterms:created>
  <dcterms:modified xsi:type="dcterms:W3CDTF">2018-12-31T06:48:09Z</dcterms:modified>
</cp:coreProperties>
</file>