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88" autoAdjust="0"/>
  </p:normalViewPr>
  <p:slideViewPr>
    <p:cSldViewPr snapToGrid="0">
      <p:cViewPr varScale="1">
        <p:scale>
          <a:sx n="47" d="100"/>
          <a:sy n="47" d="100"/>
        </p:scale>
        <p:origin x="13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C23E9-3360-475D-BE24-7F206AAAC73D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53681-A99E-455D-92ED-24F1A9823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3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pCO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winter. The left panels are the simulation results for the surface layer, while the right panels are the results for the bottom layers.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53681-A99E-455D-92ED-24F1A98237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3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pCO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summer. The left panels are the simulation results for the surface layer, while the right panels are the results for the bottom layers.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53681-A99E-455D-92ED-24F1A98237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8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5.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pCO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summer (upper panels) and winter (lower panels). The left panels are the simulation results for the surface layer, while the right panels are the results for the bottom layers.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53681-A99E-455D-92ED-24F1A98237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EFEE2-5E14-440E-BF3B-F4355AD1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6B458-293B-410A-8DF6-6C53F230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73E4-1D9E-4817-985F-BFEE65E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F380-4FB0-42C3-B2EC-5F9B34EE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25FC-859B-47CF-AF37-BCEFFCE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4EA0-4356-44A8-9CA3-1F89A0A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82278-765A-4990-89B2-9FD3864E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042-FD14-4352-9A7B-B874E007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E4DC3-7B1F-41AA-A3A2-5080ED6D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113FA-17F2-4862-B9C6-BA95A80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0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5A858-B281-4867-8558-11A3271B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47CF0-540B-4D7C-ADEF-4E4F1660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AAD2E-4505-4F05-992A-693E06C4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CA7E3-7DFB-4A65-8C83-1A42834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731AE-4980-4DCC-8F31-8B28C2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2A19D-3523-4C1C-A366-B6BBAD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5B330-D189-40B9-A6F7-E2961A4D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E7A06-DECD-4096-9CF2-284F0EEC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119BF-BAC7-42B4-AC14-B9BD360F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94FAF-B1C1-4E17-B65C-57620B96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C6A2-55C7-4C3C-B093-9134CE4C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D7E92-9F7C-425D-8086-BD755FE4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215E3-F796-4FBC-8FE4-D45E8C41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FFCE8-ABD0-46D4-AA4F-6BA33993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1409-6840-41D7-8080-30E21230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24DC-1BE2-4ED4-AE87-74D6BECD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2CC5D-8532-4C7E-9F4E-AADF4C37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056CB-89AC-4E32-9567-BAD33872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5915D-F332-4652-BF28-148E45FE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E65DD-DCB8-4A68-B329-8D5E7C7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EDAB2-F195-4988-8B38-24F0F229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160A-9B4D-4612-96D1-6C775E94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10AA2-B1DF-4EC9-AA60-091F3448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A2466-6B25-4155-9B31-31AB5B79A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5D1BC-A660-49A4-8C4F-3E5EE20EE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54BE5-D290-4F9D-B9E7-BB608F8E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2BCC5-CC9F-4C5B-900B-CB4EFCC6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E449D-559C-4D31-9FC3-3258299C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F9F0A-89B9-42C9-9EB2-87268B7D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3DB5D-581D-4F1A-B014-734008A6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58951-7D3D-4A2E-AE85-DBB3D31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F7516-5E7C-4BD4-84C1-B2BDC478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C443C5-9A20-4DC9-8A99-0E6E38E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3C2E2-CA21-4B39-8C43-B674FD70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1C8D3-D2CD-41EE-B0EF-367BFB8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4D7D4-EB7F-4889-8DAC-DCA9E72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CDFA-0642-402F-9DD0-AE696BAA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F3E04-245C-45FE-B31D-A2CCAE2B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A573-F95B-4F5C-A3B4-3FA3A0FE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53E9F-9E9A-4817-8ADB-6C4568D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D90FF-F534-45DA-ABC1-E1888CB2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F21FC-21A7-48E8-BA83-AD347D6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E2BA-E5B3-4142-B323-1E34F2B6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D7F16-F5A4-4D66-A40A-D698417CC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444D5-607B-4969-802B-791C4266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AF716-8913-4B2F-8670-80F4B130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8A7C2-AC53-456A-9A27-63C8C6D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48C3B-357F-422B-80C9-CBE4508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FD0A7-5B08-4BA1-B2AF-D072BCBE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7D6D3-F5CC-4677-B676-4BA6DEA8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6C1BB-8109-4244-91B8-FF5BFDCA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0CF8B-C963-4C03-ABD5-C0A82010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4D57-0BA8-4B28-9955-A865322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E079E1-B170-409F-9FDE-102E12340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2073" cy="54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504A8C-1B43-4B1B-BE99-5A93E83D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2073" cy="54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504A8C-1B43-4B1B-BE99-5A93E83D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22073" cy="54886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05F79-C50C-4221-AEAB-45478ADD5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2600"/>
            <a:ext cx="7322073" cy="548869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ADFBED-4A38-445A-A407-1E7C02ECE003}"/>
              </a:ext>
            </a:extLst>
          </p:cNvPr>
          <p:cNvCxnSpPr/>
          <p:nvPr/>
        </p:nvCxnSpPr>
        <p:spPr>
          <a:xfrm flipV="1">
            <a:off x="2174240" y="1259840"/>
            <a:ext cx="487680" cy="24384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FB067C5-F64E-4795-98D2-BC70E01B7971}"/>
              </a:ext>
            </a:extLst>
          </p:cNvPr>
          <p:cNvCxnSpPr>
            <a:cxnSpLocks/>
          </p:cNvCxnSpPr>
          <p:nvPr/>
        </p:nvCxnSpPr>
        <p:spPr>
          <a:xfrm flipV="1">
            <a:off x="2118360" y="1706880"/>
            <a:ext cx="533400" cy="26416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0D629D-710A-4ADB-BFB6-C3C730141EDF}"/>
              </a:ext>
            </a:extLst>
          </p:cNvPr>
          <p:cNvCxnSpPr>
            <a:cxnSpLocks/>
          </p:cNvCxnSpPr>
          <p:nvPr/>
        </p:nvCxnSpPr>
        <p:spPr>
          <a:xfrm flipV="1">
            <a:off x="1869440" y="2062480"/>
            <a:ext cx="1249680" cy="68186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F69CF0-6C39-484D-AF7C-8CF426D1E86F}"/>
              </a:ext>
            </a:extLst>
          </p:cNvPr>
          <p:cNvCxnSpPr>
            <a:cxnSpLocks/>
          </p:cNvCxnSpPr>
          <p:nvPr/>
        </p:nvCxnSpPr>
        <p:spPr>
          <a:xfrm>
            <a:off x="2059940" y="2123440"/>
            <a:ext cx="228600" cy="3860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18195CA-FF24-4F46-BD36-0B813900ED03}"/>
              </a:ext>
            </a:extLst>
          </p:cNvPr>
          <p:cNvCxnSpPr>
            <a:cxnSpLocks/>
          </p:cNvCxnSpPr>
          <p:nvPr/>
        </p:nvCxnSpPr>
        <p:spPr>
          <a:xfrm>
            <a:off x="949960" y="2425126"/>
            <a:ext cx="187960" cy="31922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DEE66AB-F5D7-451D-9C85-8BDD0E9D6B9D}"/>
              </a:ext>
            </a:extLst>
          </p:cNvPr>
          <p:cNvSpPr txBox="1"/>
          <p:nvPr/>
        </p:nvSpPr>
        <p:spPr>
          <a:xfrm>
            <a:off x="2168719" y="110625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ILB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C87273-F151-4A7F-9B5F-CC4E9142BE26}"/>
              </a:ext>
            </a:extLst>
          </p:cNvPr>
          <p:cNvSpPr txBox="1"/>
          <p:nvPr/>
        </p:nvSpPr>
        <p:spPr>
          <a:xfrm>
            <a:off x="2199934" y="151133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MLB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300344-0884-4F6A-98E6-E187A870EB6E}"/>
              </a:ext>
            </a:extLst>
          </p:cNvPr>
          <p:cNvSpPr txBox="1"/>
          <p:nvPr/>
        </p:nvSpPr>
        <p:spPr>
          <a:xfrm>
            <a:off x="2297430" y="20195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OLB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63F82-254A-410B-B77A-6C84334D489C}"/>
              </a:ext>
            </a:extLst>
          </p:cNvPr>
          <p:cNvSpPr txBox="1"/>
          <p:nvPr/>
        </p:nvSpPr>
        <p:spPr>
          <a:xfrm>
            <a:off x="1573236" y="234740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WFO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6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宽屏</PresentationFormat>
  <Paragraphs>10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6</cp:revision>
  <dcterms:created xsi:type="dcterms:W3CDTF">2018-12-31T03:11:59Z</dcterms:created>
  <dcterms:modified xsi:type="dcterms:W3CDTF">2018-12-31T06:49:43Z</dcterms:modified>
</cp:coreProperties>
</file>