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94" autoAdjust="0"/>
  </p:normalViewPr>
  <p:slideViewPr>
    <p:cSldViewPr snapToGrid="0">
      <p:cViewPr varScale="1">
        <p:scale>
          <a:sx n="49" d="100"/>
          <a:sy n="49" d="100"/>
        </p:scale>
        <p:origin x="1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FFA9-800F-496F-8389-BCE61779FB47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821F-97A0-4D74-9032-F35663E7F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DIC in August 2006 summer; the left panels show the simulation results for the surface layer, while the right panels show the results for the bottom layers.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821F-97A0-4D74-9032-F35663E7F4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1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DOC in August 2006 summer; the left panels show the simulation results for the surface layer, while the right panels show the results for the bottom layers.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821F-97A0-4D74-9032-F35663E7F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7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POC in August 2006 summer; the left panels show the simulation results for the surface layer, while the right panels show the results for the bottom layers.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821F-97A0-4D74-9032-F35663E7F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6.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Horizontal distribution of DIC (upper panels), DOC (middle panels) and POC (lower panels) in August 2006 summer; the left panels show the simulation results for the surface layer, while the right panels show the results for the bottom layers.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821F-97A0-4D74-9032-F35663E7F4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EFEE2-5E14-440E-BF3B-F4355AD1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6B458-293B-410A-8DF6-6C53F230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73E4-1D9E-4817-985F-BFEE65E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F380-4FB0-42C3-B2EC-5F9B34EE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25FC-859B-47CF-AF37-BCEFFCE5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4EA0-4356-44A8-9CA3-1F89A0A1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82278-765A-4990-89B2-9FD3864E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042-FD14-4352-9A7B-B874E00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E4DC3-7B1F-41AA-A3A2-5080ED6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113FA-17F2-4862-B9C6-BA95A80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0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5A858-B281-4867-8558-11A3271B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47CF0-540B-4D7C-ADEF-4E4F1660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AAD2E-4505-4F05-992A-693E06C4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CA7E3-7DFB-4A65-8C83-1A42834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731AE-4980-4DCC-8F31-8B28C2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2A19D-3523-4C1C-A366-B6BBAD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5B330-D189-40B9-A6F7-E2961A4D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E7A06-DECD-4096-9CF2-284F0EE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119BF-BAC7-42B4-AC14-B9BD360F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94FAF-B1C1-4E17-B65C-57620B96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1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7C6A2-55C7-4C3C-B093-9134CE4C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D7E92-9F7C-425D-8086-BD755FE4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215E3-F796-4FBC-8FE4-D45E8C41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FFCE8-ABD0-46D4-AA4F-6BA33993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1409-6840-41D7-8080-30E21230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24DC-1BE2-4ED4-AE87-74D6BECD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2CC5D-8532-4C7E-9F4E-AADF4C37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056CB-89AC-4E32-9567-BAD33872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5915D-F332-4652-BF28-148E45FE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E65DD-DCB8-4A68-B329-8D5E7C7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EDAB2-F195-4988-8B38-24F0F229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160A-9B4D-4612-96D1-6C775E94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10AA2-B1DF-4EC9-AA60-091F3448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A2466-6B25-4155-9B31-31AB5B79A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75D1BC-A660-49A4-8C4F-3E5EE20EE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54BE5-D290-4F9D-B9E7-BB608F8E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42BCC5-CC9F-4C5B-900B-CB4EFCC6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E449D-559C-4D31-9FC3-3258299C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F9F0A-89B9-42C9-9EB2-87268B7D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3DB5D-581D-4F1A-B014-734008A6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58951-7D3D-4A2E-AE85-DBB3D31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F7516-5E7C-4BD4-84C1-B2BDC478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C443C5-9A20-4DC9-8A99-0E6E38E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3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3C2E2-CA21-4B39-8C43-B674FD70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1C8D3-D2CD-41EE-B0EF-367BFB8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4D7D4-EB7F-4889-8DAC-DCA9E72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CDFA-0642-402F-9DD0-AE696BAA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F3E04-245C-45FE-B31D-A2CCAE2B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A573-F95B-4F5C-A3B4-3FA3A0FE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53E9F-9E9A-4817-8ADB-6C4568D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D90FF-F534-45DA-ABC1-E1888CB2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F21FC-21A7-48E8-BA83-AD347D6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E2BA-E5B3-4142-B323-1E34F2B6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D7F16-F5A4-4D66-A40A-D698417CC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444D5-607B-4969-802B-791C4266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AF716-8913-4B2F-8670-80F4B130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8A7C2-AC53-456A-9A27-63C8C6D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48C3B-357F-422B-80C9-CBE4508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0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FD0A7-5B08-4BA1-B2AF-D072BCBE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7D6D3-F5CC-4677-B676-4BA6DEA8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6C1BB-8109-4244-91B8-FF5BFDCA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88AF-A28A-4A74-98AC-DBF7D8DFA416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0CF8B-C963-4C03-ABD5-C0A82010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4D57-0BA8-4B28-9955-A865322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BABF-8B95-4A5E-BADD-2A83C493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CB11D-F31B-4C23-9FA5-F6F44FD6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0C6803-E3F7-48C7-9DEF-B56F78F8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B228F9-260E-4055-8CD6-27986398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1CB11D-F31B-4C23-9FA5-F6F44FD6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2073" cy="54886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2E5BCF-5136-4EA8-A1C7-FB659FB6F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080"/>
            <a:ext cx="7322073" cy="54886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920E01-DFE1-4BC3-9254-CA89ABDC1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52160"/>
            <a:ext cx="7322073" cy="54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Office PowerPoint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3</cp:revision>
  <dcterms:created xsi:type="dcterms:W3CDTF">2018-12-31T03:11:59Z</dcterms:created>
  <dcterms:modified xsi:type="dcterms:W3CDTF">2018-12-31T06:51:46Z</dcterms:modified>
</cp:coreProperties>
</file>