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05" autoAdjust="0"/>
  </p:normalViewPr>
  <p:slideViewPr>
    <p:cSldViewPr snapToGrid="0">
      <p:cViewPr varScale="1">
        <p:scale>
          <a:sx n="52" d="100"/>
          <a:sy n="52" d="100"/>
        </p:scale>
        <p:origin x="120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7C9E7-D710-4623-AD55-B3F6025021CF}" type="datetimeFigureOut">
              <a:rPr lang="zh-CN" altLang="en-US" smtClean="0"/>
              <a:t>2018/12/31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B0264-704C-44C7-B31B-F95648F87D92}" type="slidenum">
              <a:rPr lang="zh-CN" altLang="en-US" smtClean="0"/>
              <a:t>‹#›</a:t>
            </a:fld>
            <a:endParaRPr lang="zh-CN" altLang="en-US"/>
          </a:p>
        </p:txBody>
      </p:sp>
    </p:spTree>
    <p:extLst>
      <p:ext uri="{BB962C8B-B14F-4D97-AF65-F5344CB8AC3E}">
        <p14:creationId xmlns:p14="http://schemas.microsoft.com/office/powerpoint/2010/main" val="176338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Figure 7</a:t>
            </a:r>
            <a:r>
              <a:rPr lang="en-US" altLang="zh-CN" sz="1200" kern="1200" dirty="0">
                <a:solidFill>
                  <a:schemeClr val="tx1"/>
                </a:solidFill>
                <a:effectLst/>
                <a:latin typeface="+mn-lt"/>
                <a:ea typeface="+mn-ea"/>
                <a:cs typeface="+mn-cs"/>
              </a:rPr>
              <a:t> Horizontal distribution of DIC in February 2006 winter. The left panels show the simulation results for the surface layer, while the right panels show the results for the bottom layers.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99B0264-704C-44C7-B31B-F95648F87D92}" type="slidenum">
              <a:rPr lang="zh-CN" altLang="en-US" smtClean="0"/>
              <a:t>1</a:t>
            </a:fld>
            <a:endParaRPr lang="zh-CN" altLang="en-US"/>
          </a:p>
        </p:txBody>
      </p:sp>
    </p:spTree>
    <p:extLst>
      <p:ext uri="{BB962C8B-B14F-4D97-AF65-F5344CB8AC3E}">
        <p14:creationId xmlns:p14="http://schemas.microsoft.com/office/powerpoint/2010/main" val="51532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Figure 7</a:t>
            </a:r>
            <a:r>
              <a:rPr lang="en-US" altLang="zh-CN" sz="1200" kern="1200" dirty="0">
                <a:solidFill>
                  <a:schemeClr val="tx1"/>
                </a:solidFill>
                <a:effectLst/>
                <a:latin typeface="+mn-lt"/>
                <a:ea typeface="+mn-ea"/>
                <a:cs typeface="+mn-cs"/>
              </a:rPr>
              <a:t> Horizontal distribution of DOC in February 2006 winter. The left panels show the simulation results for the surface layer, while the right panels show the results for the bottom layers.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99B0264-704C-44C7-B31B-F95648F87D92}" type="slidenum">
              <a:rPr lang="zh-CN" altLang="en-US" smtClean="0"/>
              <a:t>2</a:t>
            </a:fld>
            <a:endParaRPr lang="zh-CN" altLang="en-US"/>
          </a:p>
        </p:txBody>
      </p:sp>
    </p:spTree>
    <p:extLst>
      <p:ext uri="{BB962C8B-B14F-4D97-AF65-F5344CB8AC3E}">
        <p14:creationId xmlns:p14="http://schemas.microsoft.com/office/powerpoint/2010/main" val="45119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Figure 7</a:t>
            </a:r>
            <a:r>
              <a:rPr lang="en-US" altLang="zh-CN" sz="1200" kern="1200" dirty="0">
                <a:solidFill>
                  <a:schemeClr val="tx1"/>
                </a:solidFill>
                <a:effectLst/>
                <a:latin typeface="+mn-lt"/>
                <a:ea typeface="+mn-ea"/>
                <a:cs typeface="+mn-cs"/>
              </a:rPr>
              <a:t> Horizontal distribution of POC in February 2006 winter. The left panels show the simulation results for the surface layer, while the right panels show the results for the bottom layers.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99B0264-704C-44C7-B31B-F95648F87D92}" type="slidenum">
              <a:rPr lang="zh-CN" altLang="en-US" smtClean="0"/>
              <a:t>3</a:t>
            </a:fld>
            <a:endParaRPr lang="zh-CN" altLang="en-US"/>
          </a:p>
        </p:txBody>
      </p:sp>
    </p:spTree>
    <p:extLst>
      <p:ext uri="{BB962C8B-B14F-4D97-AF65-F5344CB8AC3E}">
        <p14:creationId xmlns:p14="http://schemas.microsoft.com/office/powerpoint/2010/main" val="395400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Figure 7</a:t>
            </a:r>
            <a:r>
              <a:rPr lang="en-US" altLang="zh-CN" sz="1200" kern="1200" dirty="0">
                <a:solidFill>
                  <a:schemeClr val="tx1"/>
                </a:solidFill>
                <a:effectLst/>
                <a:latin typeface="+mn-lt"/>
                <a:ea typeface="+mn-ea"/>
                <a:cs typeface="+mn-cs"/>
              </a:rPr>
              <a:t> Horizontal distribution of DIC (upper panels), DOC (middle panels) and POC (lower panels) in February 2006 winter. The left panels show the simulation results for the surface layer, while the right panels show the results for the bottom layers.</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599B0264-704C-44C7-B31B-F95648F87D92}" type="slidenum">
              <a:rPr lang="zh-CN" altLang="en-US" smtClean="0"/>
              <a:t>4</a:t>
            </a:fld>
            <a:endParaRPr lang="zh-CN" altLang="en-US"/>
          </a:p>
        </p:txBody>
      </p:sp>
    </p:spTree>
    <p:extLst>
      <p:ext uri="{BB962C8B-B14F-4D97-AF65-F5344CB8AC3E}">
        <p14:creationId xmlns:p14="http://schemas.microsoft.com/office/powerpoint/2010/main" val="120750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81A67-AB3A-4AE2-A42E-D4F0718E0B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DA3FED-1DCA-4F2C-91D9-306E5B0A3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5ED316-67B6-43E5-BAEE-2E3CB06D9604}"/>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E17D0F0B-F117-40DF-ACB9-E578ABE1AE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28CA2C-6C30-4102-A581-06A2B531C998}"/>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256210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24033-8496-4555-BE45-8671E1F528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C640EF-03E1-4DAD-940F-6B6617CC955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FB96D1A-650C-4383-854C-FA63E272769D}"/>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B4670787-8AFB-42B6-BEFB-8E6F94499B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CC431-35FC-4CFA-9968-E7B7F0F4A260}"/>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94817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B1B8B3-3674-4E04-BE3F-BCBEC70072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E5CE75-0C08-4D9C-8B2B-90A3233A86B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F236CE-EAFE-4242-93E6-13B4D9B1032A}"/>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F3351928-DFAA-4E9B-9060-A89FB83C1E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DF67E7-E969-499D-BA91-71B32A106B51}"/>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404390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6BECA-14EF-48D6-9D06-E20AACD890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0BB541-B66B-40EC-896B-8EFB3536B49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F1CF7D-AE82-492D-815F-0EB4CE95EE91}"/>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9C699602-D21B-4F9A-A187-BE9BD28B3E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2CC22D-4E2F-4541-ACDF-B4CA5A720D43}"/>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232232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81C8F-1F70-441F-A4B0-490A513BB1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0ED20ED-96A4-4DE7-A9B0-64D129D17D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D6E7FE-76D1-44C4-A467-6466C5E840CD}"/>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A3586D34-8496-49F4-A19B-E213222997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FF31E-B803-41A0-8435-94481F537CA4}"/>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411232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18928-5B7A-4818-B0D8-4E782C4877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ED72D8-F63E-4D33-A889-06BE808395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99AB3F-8B77-4882-9297-E1BD6BA14D6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984C7EB-BBB7-4C8A-BD32-045931030CB8}"/>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5ED1E414-5D26-4F45-B989-2BE132A471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A2C79B-6E7F-4E7B-883B-55A79626FC87}"/>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283376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A0BC0-C6A1-4AFF-8BD1-3AA08D6F24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96BC44-95E7-458B-A5A6-C968A9F19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E4EE28-543D-4089-A2F7-543AEBA0D26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4CD408A-A4F9-4FDC-8D74-653576C90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40CC827-9E5F-43C6-B9BC-510A714C2A2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E40F371-E390-49BE-BB28-2E12A5885545}"/>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8" name="页脚占位符 7">
            <a:extLst>
              <a:ext uri="{FF2B5EF4-FFF2-40B4-BE49-F238E27FC236}">
                <a16:creationId xmlns:a16="http://schemas.microsoft.com/office/drawing/2014/main" id="{CFD40038-ACC9-45B2-99C0-66954CE412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27DE2D-1A58-4208-A1FB-AF0F18411979}"/>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3335105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2D3F2-39E9-42B7-8F93-383319896A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AA00A8-ED1C-414B-AF0F-796FFA6447DD}"/>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4" name="页脚占位符 3">
            <a:extLst>
              <a:ext uri="{FF2B5EF4-FFF2-40B4-BE49-F238E27FC236}">
                <a16:creationId xmlns:a16="http://schemas.microsoft.com/office/drawing/2014/main" id="{1271A73B-D993-4A92-B0FE-BDD6BB8733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95C6A08-9D14-4404-B91D-7D554B2DD6A1}"/>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13378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B762A4-B905-4C0E-9D0A-1FFD55359622}"/>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3" name="页脚占位符 2">
            <a:extLst>
              <a:ext uri="{FF2B5EF4-FFF2-40B4-BE49-F238E27FC236}">
                <a16:creationId xmlns:a16="http://schemas.microsoft.com/office/drawing/2014/main" id="{43558684-76FA-42A7-A20C-64627606DC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7C432C2-5C28-4244-B393-8AD6BD441EF6}"/>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236699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08E4F-517A-4A93-BA90-8614278DD0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E59601-67A8-43E1-B805-170AAA63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E16F4E1-9625-4080-9661-16807A7D0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496D9E-30C9-43AD-85CF-468A896591D3}"/>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B9F5B3CF-E1FD-471A-83AF-7DBC179977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3E8808-1F66-40C9-A76E-CDD52BFC77B3}"/>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11871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FB6F6-AE2E-4BA4-98F0-17A010E663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F007E0-5B0F-46B4-90A6-FC6B5501B6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CAF4EBC-9AF3-4DC3-8ABD-34800B22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386CE65-7375-4D9A-8C65-877E75118A4D}"/>
              </a:ext>
            </a:extLst>
          </p:cNvPr>
          <p:cNvSpPr>
            <a:spLocks noGrp="1"/>
          </p:cNvSpPr>
          <p:nvPr>
            <p:ph type="dt" sz="half" idx="10"/>
          </p:nvPr>
        </p:nvSpPr>
        <p:spPr/>
        <p:txBody>
          <a:bodyPr/>
          <a:lstStyle/>
          <a:p>
            <a:fld id="{9DC55C32-8D04-4D91-9DA4-3EFBAF15122A}"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6AAB35BE-CC16-4372-ACC5-91F6A08BAB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0E40AA-8641-4159-910B-7FCA8999BFD2}"/>
              </a:ext>
            </a:extLst>
          </p:cNvPr>
          <p:cNvSpPr>
            <a:spLocks noGrp="1"/>
          </p:cNvSpPr>
          <p:nvPr>
            <p:ph type="sldNum" sz="quarter" idx="12"/>
          </p:nvPr>
        </p:nvSpPr>
        <p:spPr/>
        <p:txBody>
          <a:body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401787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292B3C-C2E2-42B6-8C4D-717231400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9F550F-ECC0-407B-8384-2EC91BA72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2C54AC-7927-4E4A-A1A6-D35005296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55C32-8D04-4D91-9DA4-3EFBAF15122A}"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53363DC8-A27C-42B4-A1DC-8FC34CCDA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FB7AB6-C9DD-4095-906F-0C5482EA7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F7C02-3100-46E8-B455-2F93FF74EAF6}" type="slidenum">
              <a:rPr lang="zh-CN" altLang="en-US" smtClean="0"/>
              <a:t>‹#›</a:t>
            </a:fld>
            <a:endParaRPr lang="zh-CN" altLang="en-US"/>
          </a:p>
        </p:txBody>
      </p:sp>
    </p:spTree>
    <p:extLst>
      <p:ext uri="{BB962C8B-B14F-4D97-AF65-F5344CB8AC3E}">
        <p14:creationId xmlns:p14="http://schemas.microsoft.com/office/powerpoint/2010/main" val="229390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ADE26C-DA07-4C54-AC7E-696A9EFD8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22073" cy="5488697"/>
          </a:xfrm>
          <a:prstGeom prst="rect">
            <a:avLst/>
          </a:prstGeom>
        </p:spPr>
      </p:pic>
    </p:spTree>
    <p:extLst>
      <p:ext uri="{BB962C8B-B14F-4D97-AF65-F5344CB8AC3E}">
        <p14:creationId xmlns:p14="http://schemas.microsoft.com/office/powerpoint/2010/main" val="349335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0D6AC93-2090-4C97-9EB8-0A590F6DC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22073" cy="5488697"/>
          </a:xfrm>
          <a:prstGeom prst="rect">
            <a:avLst/>
          </a:prstGeom>
        </p:spPr>
      </p:pic>
    </p:spTree>
    <p:extLst>
      <p:ext uri="{BB962C8B-B14F-4D97-AF65-F5344CB8AC3E}">
        <p14:creationId xmlns:p14="http://schemas.microsoft.com/office/powerpoint/2010/main" val="120397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4F63C07-C8A9-46AE-A622-72E23DD6E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22073" cy="5488697"/>
          </a:xfrm>
          <a:prstGeom prst="rect">
            <a:avLst/>
          </a:prstGeom>
        </p:spPr>
      </p:pic>
    </p:spTree>
    <p:extLst>
      <p:ext uri="{BB962C8B-B14F-4D97-AF65-F5344CB8AC3E}">
        <p14:creationId xmlns:p14="http://schemas.microsoft.com/office/powerpoint/2010/main" val="160032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ADE26C-DA07-4C54-AC7E-696A9EFD8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22073" cy="5488697"/>
          </a:xfrm>
          <a:prstGeom prst="rect">
            <a:avLst/>
          </a:prstGeom>
        </p:spPr>
      </p:pic>
      <p:pic>
        <p:nvPicPr>
          <p:cNvPr id="3" name="图片 2">
            <a:extLst>
              <a:ext uri="{FF2B5EF4-FFF2-40B4-BE49-F238E27FC236}">
                <a16:creationId xmlns:a16="http://schemas.microsoft.com/office/drawing/2014/main" id="{6B5833FE-C018-4C24-A3C6-090429B862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936240"/>
            <a:ext cx="7322073" cy="5488697"/>
          </a:xfrm>
          <a:prstGeom prst="rect">
            <a:avLst/>
          </a:prstGeom>
        </p:spPr>
      </p:pic>
      <p:pic>
        <p:nvPicPr>
          <p:cNvPr id="4" name="图片 3">
            <a:extLst>
              <a:ext uri="{FF2B5EF4-FFF2-40B4-BE49-F238E27FC236}">
                <a16:creationId xmlns:a16="http://schemas.microsoft.com/office/drawing/2014/main" id="{A1C9242C-4999-4A7D-8DAA-7F6182811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 y="5872480"/>
            <a:ext cx="7322073" cy="5488697"/>
          </a:xfrm>
          <a:prstGeom prst="rect">
            <a:avLst/>
          </a:prstGeom>
        </p:spPr>
      </p:pic>
    </p:spTree>
    <p:extLst>
      <p:ext uri="{BB962C8B-B14F-4D97-AF65-F5344CB8AC3E}">
        <p14:creationId xmlns:p14="http://schemas.microsoft.com/office/powerpoint/2010/main" val="21880047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Words>
  <Application>Microsoft Office PowerPoint</Application>
  <PresentationFormat>宽屏</PresentationFormat>
  <Paragraphs>8</Paragraphs>
  <Slides>4</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LB</dc:creator>
  <cp:lastModifiedBy>LB</cp:lastModifiedBy>
  <cp:revision>3</cp:revision>
  <dcterms:created xsi:type="dcterms:W3CDTF">2018-12-31T03:13:04Z</dcterms:created>
  <dcterms:modified xsi:type="dcterms:W3CDTF">2018-12-31T06:52:37Z</dcterms:modified>
</cp:coreProperties>
</file>