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0BA4-B72D-4B56-8295-5C93F65D119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793D-0847-4358-A636-1E123BCB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8D447-C151-470E-9A62-38176DC436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8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8D447-C151-470E-9A62-38176DC436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8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9626-D9FE-4B70-9707-C0386CF55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151AF-1607-405E-84AD-2B1900B35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C2171-0625-4911-A7DB-942983DC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90A2C-4497-4DB2-8887-79FBB51F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AE0C-B9E3-4D7B-8A57-EDE10F90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9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F703-49E2-4D2A-A266-C5995CBF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925FA-7C6C-450A-A01D-6EB9372C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DC7A-49F3-43DC-89FA-6C16444E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B75B7-7525-491F-9683-FDBA4523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8D306-B951-4B85-8A59-3BD24A78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7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E3D3AC-772F-438F-A7DD-CDBFF6712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8CB07-3F2A-4E05-9F28-EB4E464D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7666-966A-483F-B6A3-E3B49425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5E56D-40F9-48A0-9707-03439227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FD880-78F3-445D-8EB7-FF2C580B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643D-DDB1-4C56-BEFC-B13D3E14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B43DF-5963-42A6-9759-4BAF8F11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F3737-7164-4195-B513-2525EA0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15374-AC73-4FF7-A0A3-B376D929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3CD38-C130-41FC-AAAB-28F71C67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3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19FF-F1DE-4CFA-89DE-006B3F62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AD09D-BECC-4C7F-BA2C-A19504719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271BD-8CC7-4EEE-9248-B72CA27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F7622-C4C7-4620-A1E8-DF601CA6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D8F23-0972-41E3-8410-4E81DC36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F44E-8CD6-4DD5-8023-895F09B8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F824F-ACBE-4E66-886F-337E4CD10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45B4E-4AFE-434E-B206-7EA9E4E3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2B1AC-8A55-4F14-983E-3CBA553A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B322B-1D62-4FCD-B490-471E70C5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0F378-00BC-463F-809C-F0272900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73B5-55C1-46F5-8740-A166F51E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A73E2-5E7E-4F24-BCD2-5B513E684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51563-2BB7-4376-8DBB-8A1AE86F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469DC-B590-4887-8816-FAC5899E6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60F31D-0889-4DD4-BA19-D350C0B4D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E09A8-FCA1-4EC5-AEB7-0CA71DD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4D7D9-B796-4D5D-BD1E-342AE9CB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E0DDA-CB3B-4C83-8DC9-2E6BEC80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49CA-D22E-4D52-B149-9C2AE484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8F5E79-10E8-4058-99C2-A159008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85C7D-DF94-4507-8473-8E8B390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84F92-B93C-4EB5-BF57-632B377E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4FB346-7F69-4D99-8A80-B84FF8A0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12283-6BEF-4A99-9073-5BDC6DE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682CA-5717-4E93-A6B4-5F9B29DC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C734-5F77-4667-A4C6-486D867B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FCF15-177D-4ED1-AC81-B3CA8190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956F1-CAF6-4826-BC61-7BBCEDB5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47E59-FB6B-4B92-8B4D-3757667C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EC175-48EA-4093-B56D-35C2B3DE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A8CAE-73C4-49DB-8ACA-7CF3EB6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9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7173-D26C-4DF5-96C8-6254C0C4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2D94D9-4A9A-4646-93B1-F8D7AAA1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1C3A6-FFC4-4E54-8642-864D511C1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3C811-9A0E-4CC8-AB96-73FA92DB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46781-D9A1-4F54-B37C-02068DB3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B03DE-F7FC-4217-A041-7EC5E147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C5BBB1-E3E8-46A9-9119-FA9ACDAC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58681-1791-4A81-93F9-5C97BCFB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C8354-5E1E-4EFD-AFA2-9D4B621DC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7DF74-B3BE-4E50-B42E-CD3559CC1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5F88-672A-41C7-A8A3-8195FF8B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319546EC-5CFC-4DAE-A4B4-302A4DB778A8}"/>
              </a:ext>
            </a:extLst>
          </p:cNvPr>
          <p:cNvGrpSpPr/>
          <p:nvPr/>
        </p:nvGrpSpPr>
        <p:grpSpPr>
          <a:xfrm>
            <a:off x="1894121" y="1118832"/>
            <a:ext cx="8032690" cy="4995904"/>
            <a:chOff x="1894121" y="1118832"/>
            <a:chExt cx="8032690" cy="4995904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E6FCC72-9B38-42ED-B6A7-078CDA148A37}"/>
                </a:ext>
              </a:extLst>
            </p:cNvPr>
            <p:cNvSpPr/>
            <p:nvPr/>
          </p:nvSpPr>
          <p:spPr>
            <a:xfrm>
              <a:off x="1903417" y="1136193"/>
              <a:ext cx="8009826" cy="4622800"/>
            </a:xfrm>
            <a:custGeom>
              <a:avLst/>
              <a:gdLst>
                <a:gd name="connsiteX0" fmla="*/ 12700 w 7918450"/>
                <a:gd name="connsiteY0" fmla="*/ 88900 h 4622800"/>
                <a:gd name="connsiteX1" fmla="*/ 0 w 7918450"/>
                <a:gd name="connsiteY1" fmla="*/ 3327400 h 4622800"/>
                <a:gd name="connsiteX2" fmla="*/ 603250 w 7918450"/>
                <a:gd name="connsiteY2" fmla="*/ 3346450 h 4622800"/>
                <a:gd name="connsiteX3" fmla="*/ 1168400 w 7918450"/>
                <a:gd name="connsiteY3" fmla="*/ 3384550 h 4622800"/>
                <a:gd name="connsiteX4" fmla="*/ 1536700 w 7918450"/>
                <a:gd name="connsiteY4" fmla="*/ 3441700 h 4622800"/>
                <a:gd name="connsiteX5" fmla="*/ 1803400 w 7918450"/>
                <a:gd name="connsiteY5" fmla="*/ 3511550 h 4622800"/>
                <a:gd name="connsiteX6" fmla="*/ 1968500 w 7918450"/>
                <a:gd name="connsiteY6" fmla="*/ 3568700 h 4622800"/>
                <a:gd name="connsiteX7" fmla="*/ 2152650 w 7918450"/>
                <a:gd name="connsiteY7" fmla="*/ 3714750 h 4622800"/>
                <a:gd name="connsiteX8" fmla="*/ 2305050 w 7918450"/>
                <a:gd name="connsiteY8" fmla="*/ 3759200 h 4622800"/>
                <a:gd name="connsiteX9" fmla="*/ 2603500 w 7918450"/>
                <a:gd name="connsiteY9" fmla="*/ 3790950 h 4622800"/>
                <a:gd name="connsiteX10" fmla="*/ 2901950 w 7918450"/>
                <a:gd name="connsiteY10" fmla="*/ 3898900 h 4622800"/>
                <a:gd name="connsiteX11" fmla="*/ 3079750 w 7918450"/>
                <a:gd name="connsiteY11" fmla="*/ 3930650 h 4622800"/>
                <a:gd name="connsiteX12" fmla="*/ 3505200 w 7918450"/>
                <a:gd name="connsiteY12" fmla="*/ 3987800 h 4622800"/>
                <a:gd name="connsiteX13" fmla="*/ 3924300 w 7918450"/>
                <a:gd name="connsiteY13" fmla="*/ 4032250 h 4622800"/>
                <a:gd name="connsiteX14" fmla="*/ 4152900 w 7918450"/>
                <a:gd name="connsiteY14" fmla="*/ 4102100 h 4622800"/>
                <a:gd name="connsiteX15" fmla="*/ 4356100 w 7918450"/>
                <a:gd name="connsiteY15" fmla="*/ 4146550 h 4622800"/>
                <a:gd name="connsiteX16" fmla="*/ 5670550 w 7918450"/>
                <a:gd name="connsiteY16" fmla="*/ 4222750 h 4622800"/>
                <a:gd name="connsiteX17" fmla="*/ 6407150 w 7918450"/>
                <a:gd name="connsiteY17" fmla="*/ 4267200 h 4622800"/>
                <a:gd name="connsiteX18" fmla="*/ 6680200 w 7918450"/>
                <a:gd name="connsiteY18" fmla="*/ 4324350 h 4622800"/>
                <a:gd name="connsiteX19" fmla="*/ 7207250 w 7918450"/>
                <a:gd name="connsiteY19" fmla="*/ 4305300 h 4622800"/>
                <a:gd name="connsiteX20" fmla="*/ 7385050 w 7918450"/>
                <a:gd name="connsiteY20" fmla="*/ 4330700 h 4622800"/>
                <a:gd name="connsiteX21" fmla="*/ 7918450 w 7918450"/>
                <a:gd name="connsiteY21" fmla="*/ 4622800 h 4622800"/>
                <a:gd name="connsiteX22" fmla="*/ 7918450 w 7918450"/>
                <a:gd name="connsiteY22" fmla="*/ 38100 h 4622800"/>
                <a:gd name="connsiteX23" fmla="*/ 7543800 w 7918450"/>
                <a:gd name="connsiteY23" fmla="*/ 95250 h 4622800"/>
                <a:gd name="connsiteX24" fmla="*/ 7296150 w 7918450"/>
                <a:gd name="connsiteY24" fmla="*/ 120650 h 4622800"/>
                <a:gd name="connsiteX25" fmla="*/ 6864350 w 7918450"/>
                <a:gd name="connsiteY25" fmla="*/ 82550 h 4622800"/>
                <a:gd name="connsiteX26" fmla="*/ 6229350 w 7918450"/>
                <a:gd name="connsiteY26" fmla="*/ 12700 h 4622800"/>
                <a:gd name="connsiteX27" fmla="*/ 6045200 w 7918450"/>
                <a:gd name="connsiteY27" fmla="*/ 0 h 4622800"/>
                <a:gd name="connsiteX28" fmla="*/ 5810250 w 7918450"/>
                <a:gd name="connsiteY28" fmla="*/ 25400 h 4622800"/>
                <a:gd name="connsiteX29" fmla="*/ 5499100 w 7918450"/>
                <a:gd name="connsiteY29" fmla="*/ 88900 h 4622800"/>
                <a:gd name="connsiteX30" fmla="*/ 5226050 w 7918450"/>
                <a:gd name="connsiteY30" fmla="*/ 114300 h 4622800"/>
                <a:gd name="connsiteX31" fmla="*/ 4965700 w 7918450"/>
                <a:gd name="connsiteY31" fmla="*/ 107950 h 4622800"/>
                <a:gd name="connsiteX32" fmla="*/ 4476750 w 7918450"/>
                <a:gd name="connsiteY32" fmla="*/ 25400 h 4622800"/>
                <a:gd name="connsiteX33" fmla="*/ 4222750 w 7918450"/>
                <a:gd name="connsiteY33" fmla="*/ 12700 h 4622800"/>
                <a:gd name="connsiteX34" fmla="*/ 3308350 w 7918450"/>
                <a:gd name="connsiteY34" fmla="*/ 120650 h 4622800"/>
                <a:gd name="connsiteX35" fmla="*/ 3155950 w 7918450"/>
                <a:gd name="connsiteY35" fmla="*/ 127000 h 4622800"/>
                <a:gd name="connsiteX36" fmla="*/ 2527300 w 7918450"/>
                <a:gd name="connsiteY36" fmla="*/ 31750 h 4622800"/>
                <a:gd name="connsiteX37" fmla="*/ 2349500 w 7918450"/>
                <a:gd name="connsiteY37" fmla="*/ 25400 h 4622800"/>
                <a:gd name="connsiteX38" fmla="*/ 1936750 w 7918450"/>
                <a:gd name="connsiteY38" fmla="*/ 76200 h 4622800"/>
                <a:gd name="connsiteX39" fmla="*/ 1536700 w 7918450"/>
                <a:gd name="connsiteY39" fmla="*/ 133350 h 4622800"/>
                <a:gd name="connsiteX40" fmla="*/ 1390650 w 7918450"/>
                <a:gd name="connsiteY40" fmla="*/ 152400 h 4622800"/>
                <a:gd name="connsiteX41" fmla="*/ 1187450 w 7918450"/>
                <a:gd name="connsiteY41" fmla="*/ 127000 h 4622800"/>
                <a:gd name="connsiteX42" fmla="*/ 850900 w 7918450"/>
                <a:gd name="connsiteY42" fmla="*/ 69850 h 4622800"/>
                <a:gd name="connsiteX43" fmla="*/ 660400 w 7918450"/>
                <a:gd name="connsiteY43" fmla="*/ 25400 h 4622800"/>
                <a:gd name="connsiteX44" fmla="*/ 482600 w 7918450"/>
                <a:gd name="connsiteY44" fmla="*/ 19050 h 4622800"/>
                <a:gd name="connsiteX45" fmla="*/ 152400 w 7918450"/>
                <a:gd name="connsiteY45" fmla="*/ 50800 h 4622800"/>
                <a:gd name="connsiteX46" fmla="*/ 12700 w 7918450"/>
                <a:gd name="connsiteY46" fmla="*/ 88900 h 46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918450" h="4622800">
                  <a:moveTo>
                    <a:pt x="12700" y="88900"/>
                  </a:moveTo>
                  <a:cubicBezTo>
                    <a:pt x="8467" y="1168400"/>
                    <a:pt x="4233" y="2247900"/>
                    <a:pt x="0" y="3327400"/>
                  </a:cubicBezTo>
                  <a:lnTo>
                    <a:pt x="603250" y="3346450"/>
                  </a:lnTo>
                  <a:lnTo>
                    <a:pt x="1168400" y="3384550"/>
                  </a:lnTo>
                  <a:lnTo>
                    <a:pt x="1536700" y="3441700"/>
                  </a:lnTo>
                  <a:lnTo>
                    <a:pt x="1803400" y="3511550"/>
                  </a:lnTo>
                  <a:lnTo>
                    <a:pt x="1968500" y="3568700"/>
                  </a:lnTo>
                  <a:lnTo>
                    <a:pt x="2152650" y="3714750"/>
                  </a:lnTo>
                  <a:lnTo>
                    <a:pt x="2305050" y="3759200"/>
                  </a:lnTo>
                  <a:lnTo>
                    <a:pt x="2603500" y="3790950"/>
                  </a:lnTo>
                  <a:lnTo>
                    <a:pt x="2901950" y="3898900"/>
                  </a:lnTo>
                  <a:lnTo>
                    <a:pt x="3079750" y="3930650"/>
                  </a:lnTo>
                  <a:lnTo>
                    <a:pt x="3505200" y="3987800"/>
                  </a:lnTo>
                  <a:lnTo>
                    <a:pt x="3924300" y="4032250"/>
                  </a:lnTo>
                  <a:lnTo>
                    <a:pt x="4152900" y="4102100"/>
                  </a:lnTo>
                  <a:lnTo>
                    <a:pt x="4356100" y="4146550"/>
                  </a:lnTo>
                  <a:lnTo>
                    <a:pt x="5670550" y="4222750"/>
                  </a:lnTo>
                  <a:lnTo>
                    <a:pt x="6407150" y="4267200"/>
                  </a:lnTo>
                  <a:lnTo>
                    <a:pt x="6680200" y="4324350"/>
                  </a:lnTo>
                  <a:lnTo>
                    <a:pt x="7207250" y="4305300"/>
                  </a:lnTo>
                  <a:lnTo>
                    <a:pt x="7385050" y="4330700"/>
                  </a:lnTo>
                  <a:lnTo>
                    <a:pt x="7918450" y="4622800"/>
                  </a:lnTo>
                  <a:lnTo>
                    <a:pt x="7918450" y="38100"/>
                  </a:lnTo>
                  <a:lnTo>
                    <a:pt x="7543800" y="95250"/>
                  </a:lnTo>
                  <a:lnTo>
                    <a:pt x="7296150" y="120650"/>
                  </a:lnTo>
                  <a:lnTo>
                    <a:pt x="6864350" y="82550"/>
                  </a:lnTo>
                  <a:lnTo>
                    <a:pt x="6229350" y="12700"/>
                  </a:lnTo>
                  <a:lnTo>
                    <a:pt x="6045200" y="0"/>
                  </a:lnTo>
                  <a:lnTo>
                    <a:pt x="5810250" y="25400"/>
                  </a:lnTo>
                  <a:lnTo>
                    <a:pt x="5499100" y="88900"/>
                  </a:lnTo>
                  <a:lnTo>
                    <a:pt x="5226050" y="114300"/>
                  </a:lnTo>
                  <a:lnTo>
                    <a:pt x="4965700" y="107950"/>
                  </a:lnTo>
                  <a:lnTo>
                    <a:pt x="4476750" y="25400"/>
                  </a:lnTo>
                  <a:lnTo>
                    <a:pt x="4222750" y="12700"/>
                  </a:lnTo>
                  <a:lnTo>
                    <a:pt x="3308350" y="120650"/>
                  </a:lnTo>
                  <a:lnTo>
                    <a:pt x="3155950" y="127000"/>
                  </a:lnTo>
                  <a:lnTo>
                    <a:pt x="2527300" y="31750"/>
                  </a:lnTo>
                  <a:lnTo>
                    <a:pt x="2349500" y="25400"/>
                  </a:lnTo>
                  <a:lnTo>
                    <a:pt x="1936750" y="76200"/>
                  </a:lnTo>
                  <a:lnTo>
                    <a:pt x="1536700" y="133350"/>
                  </a:lnTo>
                  <a:lnTo>
                    <a:pt x="1390650" y="152400"/>
                  </a:lnTo>
                  <a:lnTo>
                    <a:pt x="1187450" y="127000"/>
                  </a:lnTo>
                  <a:lnTo>
                    <a:pt x="850900" y="69850"/>
                  </a:lnTo>
                  <a:lnTo>
                    <a:pt x="660400" y="25400"/>
                  </a:lnTo>
                  <a:lnTo>
                    <a:pt x="482600" y="19050"/>
                  </a:lnTo>
                  <a:lnTo>
                    <a:pt x="152400" y="50800"/>
                  </a:lnTo>
                  <a:lnTo>
                    <a:pt x="12700" y="88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5F57CA7F-1C4B-4687-B03D-65B3D46A286C}"/>
                </a:ext>
              </a:extLst>
            </p:cNvPr>
            <p:cNvSpPr/>
            <p:nvPr/>
          </p:nvSpPr>
          <p:spPr>
            <a:xfrm>
              <a:off x="1894121" y="4454651"/>
              <a:ext cx="8032690" cy="1660085"/>
            </a:xfrm>
            <a:custGeom>
              <a:avLst/>
              <a:gdLst>
                <a:gd name="connsiteX0" fmla="*/ 5316 w 7926572"/>
                <a:gd name="connsiteY0" fmla="*/ 0 h 3604438"/>
                <a:gd name="connsiteX1" fmla="*/ 0 w 7926572"/>
                <a:gd name="connsiteY1" fmla="*/ 3604438 h 3604438"/>
                <a:gd name="connsiteX2" fmla="*/ 7926572 w 7926572"/>
                <a:gd name="connsiteY2" fmla="*/ 3599121 h 3604438"/>
                <a:gd name="connsiteX3" fmla="*/ 7921256 w 7926572"/>
                <a:gd name="connsiteY3" fmla="*/ 2801680 h 3604438"/>
                <a:gd name="connsiteX4" fmla="*/ 7777716 w 7926572"/>
                <a:gd name="connsiteY4" fmla="*/ 2636875 h 3604438"/>
                <a:gd name="connsiteX5" fmla="*/ 7666074 w 7926572"/>
                <a:gd name="connsiteY5" fmla="*/ 2477387 h 3604438"/>
                <a:gd name="connsiteX6" fmla="*/ 7458739 w 7926572"/>
                <a:gd name="connsiteY6" fmla="*/ 2238154 h 3604438"/>
                <a:gd name="connsiteX7" fmla="*/ 7331149 w 7926572"/>
                <a:gd name="connsiteY7" fmla="*/ 2158410 h 3604438"/>
                <a:gd name="connsiteX8" fmla="*/ 7176977 w 7926572"/>
                <a:gd name="connsiteY8" fmla="*/ 2137145 h 3604438"/>
                <a:gd name="connsiteX9" fmla="*/ 6905846 w 7926572"/>
                <a:gd name="connsiteY9" fmla="*/ 2163726 h 3604438"/>
                <a:gd name="connsiteX10" fmla="*/ 6709144 w 7926572"/>
                <a:gd name="connsiteY10" fmla="*/ 2179675 h 3604438"/>
                <a:gd name="connsiteX11" fmla="*/ 6390167 w 7926572"/>
                <a:gd name="connsiteY11" fmla="*/ 2057400 h 3604438"/>
                <a:gd name="connsiteX12" fmla="*/ 5635256 w 7926572"/>
                <a:gd name="connsiteY12" fmla="*/ 1940442 h 3604438"/>
                <a:gd name="connsiteX13" fmla="*/ 4720856 w 7926572"/>
                <a:gd name="connsiteY13" fmla="*/ 1834117 h 3604438"/>
                <a:gd name="connsiteX14" fmla="*/ 4375297 w 7926572"/>
                <a:gd name="connsiteY14" fmla="*/ 1791587 h 3604438"/>
                <a:gd name="connsiteX15" fmla="*/ 4205177 w 7926572"/>
                <a:gd name="connsiteY15" fmla="*/ 1701210 h 3604438"/>
                <a:gd name="connsiteX16" fmla="*/ 4088218 w 7926572"/>
                <a:gd name="connsiteY16" fmla="*/ 1616149 h 3604438"/>
                <a:gd name="connsiteX17" fmla="*/ 3981893 w 7926572"/>
                <a:gd name="connsiteY17" fmla="*/ 1562987 h 3604438"/>
                <a:gd name="connsiteX18" fmla="*/ 3407735 w 7926572"/>
                <a:gd name="connsiteY18" fmla="*/ 1414131 h 3604438"/>
                <a:gd name="connsiteX19" fmla="*/ 3040911 w 7926572"/>
                <a:gd name="connsiteY19" fmla="*/ 1307805 h 3604438"/>
                <a:gd name="connsiteX20" fmla="*/ 2881423 w 7926572"/>
                <a:gd name="connsiteY20" fmla="*/ 1217428 h 3604438"/>
                <a:gd name="connsiteX21" fmla="*/ 2748516 w 7926572"/>
                <a:gd name="connsiteY21" fmla="*/ 1105787 h 3604438"/>
                <a:gd name="connsiteX22" fmla="*/ 2626242 w 7926572"/>
                <a:gd name="connsiteY22" fmla="*/ 1026042 h 3604438"/>
                <a:gd name="connsiteX23" fmla="*/ 2429539 w 7926572"/>
                <a:gd name="connsiteY23" fmla="*/ 967563 h 3604438"/>
                <a:gd name="connsiteX24" fmla="*/ 2286000 w 7926572"/>
                <a:gd name="connsiteY24" fmla="*/ 930349 h 3604438"/>
                <a:gd name="connsiteX25" fmla="*/ 2206256 w 7926572"/>
                <a:gd name="connsiteY25" fmla="*/ 898452 h 3604438"/>
                <a:gd name="connsiteX26" fmla="*/ 2153093 w 7926572"/>
                <a:gd name="connsiteY26" fmla="*/ 855921 h 3604438"/>
                <a:gd name="connsiteX27" fmla="*/ 2009553 w 7926572"/>
                <a:gd name="connsiteY27" fmla="*/ 584791 h 3604438"/>
                <a:gd name="connsiteX28" fmla="*/ 1903228 w 7926572"/>
                <a:gd name="connsiteY28" fmla="*/ 467833 h 3604438"/>
                <a:gd name="connsiteX29" fmla="*/ 1679944 w 7926572"/>
                <a:gd name="connsiteY29" fmla="*/ 308345 h 3604438"/>
                <a:gd name="connsiteX30" fmla="*/ 1499191 w 7926572"/>
                <a:gd name="connsiteY30" fmla="*/ 212652 h 3604438"/>
                <a:gd name="connsiteX31" fmla="*/ 1217428 w 7926572"/>
                <a:gd name="connsiteY31" fmla="*/ 122275 h 3604438"/>
                <a:gd name="connsiteX32" fmla="*/ 855921 w 7926572"/>
                <a:gd name="connsiteY32" fmla="*/ 63796 h 3604438"/>
                <a:gd name="connsiteX33" fmla="*/ 313660 w 7926572"/>
                <a:gd name="connsiteY33" fmla="*/ 26582 h 3604438"/>
                <a:gd name="connsiteX34" fmla="*/ 5316 w 7926572"/>
                <a:gd name="connsiteY34" fmla="*/ 0 h 36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926572" h="3604438">
                  <a:moveTo>
                    <a:pt x="5316" y="0"/>
                  </a:moveTo>
                  <a:lnTo>
                    <a:pt x="0" y="3604438"/>
                  </a:lnTo>
                  <a:lnTo>
                    <a:pt x="7926572" y="3599121"/>
                  </a:lnTo>
                  <a:lnTo>
                    <a:pt x="7921256" y="2801680"/>
                  </a:lnTo>
                  <a:lnTo>
                    <a:pt x="7777716" y="2636875"/>
                  </a:lnTo>
                  <a:lnTo>
                    <a:pt x="7666074" y="2477387"/>
                  </a:lnTo>
                  <a:lnTo>
                    <a:pt x="7458739" y="2238154"/>
                  </a:lnTo>
                  <a:lnTo>
                    <a:pt x="7331149" y="2158410"/>
                  </a:lnTo>
                  <a:lnTo>
                    <a:pt x="7176977" y="2137145"/>
                  </a:lnTo>
                  <a:lnTo>
                    <a:pt x="6905846" y="2163726"/>
                  </a:lnTo>
                  <a:lnTo>
                    <a:pt x="6709144" y="2179675"/>
                  </a:lnTo>
                  <a:lnTo>
                    <a:pt x="6390167" y="2057400"/>
                  </a:lnTo>
                  <a:lnTo>
                    <a:pt x="5635256" y="1940442"/>
                  </a:lnTo>
                  <a:lnTo>
                    <a:pt x="4720856" y="1834117"/>
                  </a:lnTo>
                  <a:lnTo>
                    <a:pt x="4375297" y="1791587"/>
                  </a:lnTo>
                  <a:lnTo>
                    <a:pt x="4205177" y="1701210"/>
                  </a:lnTo>
                  <a:lnTo>
                    <a:pt x="4088218" y="1616149"/>
                  </a:lnTo>
                  <a:lnTo>
                    <a:pt x="3981893" y="1562987"/>
                  </a:lnTo>
                  <a:lnTo>
                    <a:pt x="3407735" y="1414131"/>
                  </a:lnTo>
                  <a:lnTo>
                    <a:pt x="3040911" y="1307805"/>
                  </a:lnTo>
                  <a:lnTo>
                    <a:pt x="2881423" y="1217428"/>
                  </a:lnTo>
                  <a:lnTo>
                    <a:pt x="2748516" y="1105787"/>
                  </a:lnTo>
                  <a:lnTo>
                    <a:pt x="2626242" y="1026042"/>
                  </a:lnTo>
                  <a:lnTo>
                    <a:pt x="2429539" y="967563"/>
                  </a:lnTo>
                  <a:lnTo>
                    <a:pt x="2286000" y="930349"/>
                  </a:lnTo>
                  <a:lnTo>
                    <a:pt x="2206256" y="898452"/>
                  </a:lnTo>
                  <a:lnTo>
                    <a:pt x="2153093" y="855921"/>
                  </a:lnTo>
                  <a:lnTo>
                    <a:pt x="2009553" y="584791"/>
                  </a:lnTo>
                  <a:lnTo>
                    <a:pt x="1903228" y="467833"/>
                  </a:lnTo>
                  <a:lnTo>
                    <a:pt x="1679944" y="308345"/>
                  </a:lnTo>
                  <a:lnTo>
                    <a:pt x="1499191" y="212652"/>
                  </a:lnTo>
                  <a:lnTo>
                    <a:pt x="1217428" y="122275"/>
                  </a:lnTo>
                  <a:lnTo>
                    <a:pt x="855921" y="63796"/>
                  </a:lnTo>
                  <a:lnTo>
                    <a:pt x="313660" y="26582"/>
                  </a:lnTo>
                  <a:lnTo>
                    <a:pt x="5316" y="0"/>
                  </a:lnTo>
                  <a:close/>
                </a:path>
              </a:pathLst>
            </a:custGeom>
            <a:gradFill>
              <a:gsLst>
                <a:gs pos="0">
                  <a:srgbClr val="E5C8B8"/>
                </a:gs>
                <a:gs pos="100000">
                  <a:srgbClr val="C7A690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7D94805-2E5C-48AE-9101-32987929637D}"/>
                </a:ext>
              </a:extLst>
            </p:cNvPr>
            <p:cNvSpPr/>
            <p:nvPr/>
          </p:nvSpPr>
          <p:spPr>
            <a:xfrm>
              <a:off x="1909220" y="1118832"/>
              <a:ext cx="7995932" cy="154340"/>
            </a:xfrm>
            <a:custGeom>
              <a:avLst/>
              <a:gdLst>
                <a:gd name="connsiteX0" fmla="*/ 0 w 7922061"/>
                <a:gd name="connsiteY0" fmla="*/ 95966 h 156926"/>
                <a:gd name="connsiteX1" fmla="*/ 557349 w 7922061"/>
                <a:gd name="connsiteY1" fmla="*/ 26297 h 156926"/>
                <a:gd name="connsiteX2" fmla="*/ 1367246 w 7922061"/>
                <a:gd name="connsiteY2" fmla="*/ 156926 h 156926"/>
                <a:gd name="connsiteX3" fmla="*/ 2386149 w 7922061"/>
                <a:gd name="connsiteY3" fmla="*/ 26297 h 156926"/>
                <a:gd name="connsiteX4" fmla="*/ 3178629 w 7922061"/>
                <a:gd name="connsiteY4" fmla="*/ 139508 h 156926"/>
                <a:gd name="connsiteX5" fmla="*/ 4275909 w 7922061"/>
                <a:gd name="connsiteY5" fmla="*/ 26297 h 156926"/>
                <a:gd name="connsiteX6" fmla="*/ 5033555 w 7922061"/>
                <a:gd name="connsiteY6" fmla="*/ 122091 h 156926"/>
                <a:gd name="connsiteX7" fmla="*/ 5521235 w 7922061"/>
                <a:gd name="connsiteY7" fmla="*/ 95966 h 156926"/>
                <a:gd name="connsiteX8" fmla="*/ 6052457 w 7922061"/>
                <a:gd name="connsiteY8" fmla="*/ 171 h 156926"/>
                <a:gd name="connsiteX9" fmla="*/ 7132320 w 7922061"/>
                <a:gd name="connsiteY9" fmla="*/ 122091 h 156926"/>
                <a:gd name="connsiteX10" fmla="*/ 7445829 w 7922061"/>
                <a:gd name="connsiteY10" fmla="*/ 113383 h 156926"/>
                <a:gd name="connsiteX11" fmla="*/ 7829006 w 7922061"/>
                <a:gd name="connsiteY11" fmla="*/ 61131 h 156926"/>
                <a:gd name="connsiteX12" fmla="*/ 7916092 w 7922061"/>
                <a:gd name="connsiteY12" fmla="*/ 52423 h 156926"/>
                <a:gd name="connsiteX13" fmla="*/ 7907383 w 7922061"/>
                <a:gd name="connsiteY13" fmla="*/ 61131 h 15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22061" h="156926">
                  <a:moveTo>
                    <a:pt x="0" y="95966"/>
                  </a:moveTo>
                  <a:cubicBezTo>
                    <a:pt x="164737" y="56051"/>
                    <a:pt x="329475" y="16137"/>
                    <a:pt x="557349" y="26297"/>
                  </a:cubicBezTo>
                  <a:cubicBezTo>
                    <a:pt x="785223" y="36457"/>
                    <a:pt x="1062446" y="156926"/>
                    <a:pt x="1367246" y="156926"/>
                  </a:cubicBezTo>
                  <a:cubicBezTo>
                    <a:pt x="1672046" y="156926"/>
                    <a:pt x="2084252" y="29200"/>
                    <a:pt x="2386149" y="26297"/>
                  </a:cubicBezTo>
                  <a:cubicBezTo>
                    <a:pt x="2688046" y="23394"/>
                    <a:pt x="2863669" y="139508"/>
                    <a:pt x="3178629" y="139508"/>
                  </a:cubicBezTo>
                  <a:cubicBezTo>
                    <a:pt x="3493589" y="139508"/>
                    <a:pt x="3966755" y="29200"/>
                    <a:pt x="4275909" y="26297"/>
                  </a:cubicBezTo>
                  <a:cubicBezTo>
                    <a:pt x="4585063" y="23394"/>
                    <a:pt x="4826001" y="110480"/>
                    <a:pt x="5033555" y="122091"/>
                  </a:cubicBezTo>
                  <a:cubicBezTo>
                    <a:pt x="5241109" y="133702"/>
                    <a:pt x="5351418" y="116286"/>
                    <a:pt x="5521235" y="95966"/>
                  </a:cubicBezTo>
                  <a:cubicBezTo>
                    <a:pt x="5691052" y="75646"/>
                    <a:pt x="5783943" y="-4183"/>
                    <a:pt x="6052457" y="171"/>
                  </a:cubicBezTo>
                  <a:cubicBezTo>
                    <a:pt x="6320971" y="4525"/>
                    <a:pt x="6900091" y="103222"/>
                    <a:pt x="7132320" y="122091"/>
                  </a:cubicBezTo>
                  <a:cubicBezTo>
                    <a:pt x="7364549" y="140960"/>
                    <a:pt x="7329715" y="123543"/>
                    <a:pt x="7445829" y="113383"/>
                  </a:cubicBezTo>
                  <a:cubicBezTo>
                    <a:pt x="7561943" y="103223"/>
                    <a:pt x="7750629" y="71291"/>
                    <a:pt x="7829006" y="61131"/>
                  </a:cubicBezTo>
                  <a:cubicBezTo>
                    <a:pt x="7907383" y="50971"/>
                    <a:pt x="7903029" y="52423"/>
                    <a:pt x="7916092" y="52423"/>
                  </a:cubicBezTo>
                  <a:cubicBezTo>
                    <a:pt x="7929155" y="52423"/>
                    <a:pt x="7918269" y="56777"/>
                    <a:pt x="7907383" y="61131"/>
                  </a:cubicBezTo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B67D24A-8540-432F-86D6-F6CC03BA3812}"/>
                </a:ext>
              </a:extLst>
            </p:cNvPr>
            <p:cNvSpPr/>
            <p:nvPr/>
          </p:nvSpPr>
          <p:spPr>
            <a:xfrm>
              <a:off x="1909219" y="4461623"/>
              <a:ext cx="7987981" cy="1285194"/>
            </a:xfrm>
            <a:custGeom>
              <a:avLst/>
              <a:gdLst>
                <a:gd name="connsiteX0" fmla="*/ 0 w 7967320"/>
                <a:gd name="connsiteY0" fmla="*/ 0 h 2790461"/>
                <a:gd name="connsiteX1" fmla="*/ 1255058 w 7967320"/>
                <a:gd name="connsiteY1" fmla="*/ 125506 h 2790461"/>
                <a:gd name="connsiteX2" fmla="*/ 1927411 w 7967320"/>
                <a:gd name="connsiteY2" fmla="*/ 475130 h 2790461"/>
                <a:gd name="connsiteX3" fmla="*/ 2205317 w 7967320"/>
                <a:gd name="connsiteY3" fmla="*/ 878541 h 2790461"/>
                <a:gd name="connsiteX4" fmla="*/ 2644588 w 7967320"/>
                <a:gd name="connsiteY4" fmla="*/ 1021977 h 2790461"/>
                <a:gd name="connsiteX5" fmla="*/ 3074894 w 7967320"/>
                <a:gd name="connsiteY5" fmla="*/ 1308847 h 2790461"/>
                <a:gd name="connsiteX6" fmla="*/ 3971364 w 7967320"/>
                <a:gd name="connsiteY6" fmla="*/ 1541930 h 2790461"/>
                <a:gd name="connsiteX7" fmla="*/ 4401670 w 7967320"/>
                <a:gd name="connsiteY7" fmla="*/ 1775012 h 2790461"/>
                <a:gd name="connsiteX8" fmla="*/ 5307106 w 7967320"/>
                <a:gd name="connsiteY8" fmla="*/ 1891553 h 2790461"/>
                <a:gd name="connsiteX9" fmla="*/ 6329082 w 7967320"/>
                <a:gd name="connsiteY9" fmla="*/ 2026024 h 2790461"/>
                <a:gd name="connsiteX10" fmla="*/ 6741458 w 7967320"/>
                <a:gd name="connsiteY10" fmla="*/ 2169459 h 2790461"/>
                <a:gd name="connsiteX11" fmla="*/ 7404847 w 7967320"/>
                <a:gd name="connsiteY11" fmla="*/ 2160494 h 2790461"/>
                <a:gd name="connsiteX12" fmla="*/ 7888941 w 7967320"/>
                <a:gd name="connsiteY12" fmla="*/ 2707341 h 2790461"/>
                <a:gd name="connsiteX13" fmla="*/ 7960658 w 7967320"/>
                <a:gd name="connsiteY13" fmla="*/ 2779059 h 27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7320" h="2790461">
                  <a:moveTo>
                    <a:pt x="0" y="0"/>
                  </a:moveTo>
                  <a:cubicBezTo>
                    <a:pt x="466911" y="23159"/>
                    <a:pt x="933823" y="46318"/>
                    <a:pt x="1255058" y="125506"/>
                  </a:cubicBezTo>
                  <a:cubicBezTo>
                    <a:pt x="1576293" y="204694"/>
                    <a:pt x="1769035" y="349624"/>
                    <a:pt x="1927411" y="475130"/>
                  </a:cubicBezTo>
                  <a:cubicBezTo>
                    <a:pt x="2085787" y="600636"/>
                    <a:pt x="2085788" y="787400"/>
                    <a:pt x="2205317" y="878541"/>
                  </a:cubicBezTo>
                  <a:cubicBezTo>
                    <a:pt x="2324846" y="969682"/>
                    <a:pt x="2499659" y="950259"/>
                    <a:pt x="2644588" y="1021977"/>
                  </a:cubicBezTo>
                  <a:cubicBezTo>
                    <a:pt x="2789517" y="1093695"/>
                    <a:pt x="2853765" y="1222188"/>
                    <a:pt x="3074894" y="1308847"/>
                  </a:cubicBezTo>
                  <a:cubicBezTo>
                    <a:pt x="3296023" y="1395506"/>
                    <a:pt x="3750235" y="1464236"/>
                    <a:pt x="3971364" y="1541930"/>
                  </a:cubicBezTo>
                  <a:cubicBezTo>
                    <a:pt x="4192493" y="1619624"/>
                    <a:pt x="4179046" y="1716742"/>
                    <a:pt x="4401670" y="1775012"/>
                  </a:cubicBezTo>
                  <a:cubicBezTo>
                    <a:pt x="4624294" y="1833282"/>
                    <a:pt x="5307106" y="1891553"/>
                    <a:pt x="5307106" y="1891553"/>
                  </a:cubicBezTo>
                  <a:cubicBezTo>
                    <a:pt x="5628341" y="1933388"/>
                    <a:pt x="6090023" y="1979706"/>
                    <a:pt x="6329082" y="2026024"/>
                  </a:cubicBezTo>
                  <a:cubicBezTo>
                    <a:pt x="6568141" y="2072342"/>
                    <a:pt x="6562164" y="2147047"/>
                    <a:pt x="6741458" y="2169459"/>
                  </a:cubicBezTo>
                  <a:cubicBezTo>
                    <a:pt x="6920752" y="2191871"/>
                    <a:pt x="7213600" y="2070847"/>
                    <a:pt x="7404847" y="2160494"/>
                  </a:cubicBezTo>
                  <a:cubicBezTo>
                    <a:pt x="7596094" y="2250141"/>
                    <a:pt x="7796306" y="2604247"/>
                    <a:pt x="7888941" y="2707341"/>
                  </a:cubicBezTo>
                  <a:cubicBezTo>
                    <a:pt x="7981576" y="2810435"/>
                    <a:pt x="7971117" y="2794747"/>
                    <a:pt x="7960658" y="2779059"/>
                  </a:cubicBezTo>
                </a:path>
              </a:pathLst>
            </a:custGeom>
            <a:noFill/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Rectangle 12">
            <a:extLst>
              <a:ext uri="{FF2B5EF4-FFF2-40B4-BE49-F238E27FC236}">
                <a16:creationId xmlns:a16="http://schemas.microsoft.com/office/drawing/2014/main" id="{51DEE930-C24F-4867-8D5C-070FA8E4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665" y="2039478"/>
            <a:ext cx="1101408" cy="39617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E1767F15-DB6C-4536-BECE-B79BC632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56" y="2035933"/>
            <a:ext cx="1101408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12">
            <a:extLst>
              <a:ext uri="{FF2B5EF4-FFF2-40B4-BE49-F238E27FC236}">
                <a16:creationId xmlns:a16="http://schemas.microsoft.com/office/drawing/2014/main" id="{4D8D6F81-C549-4FA9-B04A-6E8304C3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49" y="4576817"/>
            <a:ext cx="1101408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12">
            <a:extLst>
              <a:ext uri="{FF2B5EF4-FFF2-40B4-BE49-F238E27FC236}">
                <a16:creationId xmlns:a16="http://schemas.microsoft.com/office/drawing/2014/main" id="{460F672C-F40A-415F-9523-4A3CE204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899" y="3592576"/>
            <a:ext cx="1972229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Phytoplankton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7EA0B8-E19A-497E-8817-9F7781B9D50D}"/>
              </a:ext>
            </a:extLst>
          </p:cNvPr>
          <p:cNvCxnSpPr/>
          <p:nvPr/>
        </p:nvCxnSpPr>
        <p:spPr>
          <a:xfrm>
            <a:off x="242138" y="1787575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0659266-D82C-4ACA-93C3-06191EDC5FE6}"/>
              </a:ext>
            </a:extLst>
          </p:cNvPr>
          <p:cNvCxnSpPr/>
          <p:nvPr/>
        </p:nvCxnSpPr>
        <p:spPr>
          <a:xfrm>
            <a:off x="242138" y="248598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4ED6F3C-7E57-429F-B0F8-740E5F07C0E4}"/>
              </a:ext>
            </a:extLst>
          </p:cNvPr>
          <p:cNvCxnSpPr/>
          <p:nvPr/>
        </p:nvCxnSpPr>
        <p:spPr>
          <a:xfrm>
            <a:off x="10340635" y="1794734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1B3C356-9133-4C8D-A1F5-59BA05C6F320}"/>
              </a:ext>
            </a:extLst>
          </p:cNvPr>
          <p:cNvCxnSpPr/>
          <p:nvPr/>
        </p:nvCxnSpPr>
        <p:spPr>
          <a:xfrm>
            <a:off x="10349681" y="2915012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3BADA3A-A288-425E-8771-513189231980}"/>
              </a:ext>
            </a:extLst>
          </p:cNvPr>
          <p:cNvCxnSpPr/>
          <p:nvPr/>
        </p:nvCxnSpPr>
        <p:spPr>
          <a:xfrm>
            <a:off x="10340635" y="4059952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 Box 10">
            <a:extLst>
              <a:ext uri="{FF2B5EF4-FFF2-40B4-BE49-F238E27FC236}">
                <a16:creationId xmlns:a16="http://schemas.microsoft.com/office/drawing/2014/main" id="{199C6FA2-F953-4663-95ED-85AB1057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068" y="3499161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Hydrolysis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0.5179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 Box 10">
            <a:extLst>
              <a:ext uri="{FF2B5EF4-FFF2-40B4-BE49-F238E27FC236}">
                <a16:creationId xmlns:a16="http://schemas.microsoft.com/office/drawing/2014/main" id="{5850D485-01BE-48C8-AA02-81856627C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08" y="298961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Photosynthesis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14.1079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Text Box 10">
            <a:extLst>
              <a:ext uri="{FF2B5EF4-FFF2-40B4-BE49-F238E27FC236}">
                <a16:creationId xmlns:a16="http://schemas.microsoft.com/office/drawing/2014/main" id="{D0B5669F-7454-400F-8570-BE4A96C3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151" y="291725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Respiration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3.6411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Text Box 10">
            <a:extLst>
              <a:ext uri="{FF2B5EF4-FFF2-40B4-BE49-F238E27FC236}">
                <a16:creationId xmlns:a16="http://schemas.microsoft.com/office/drawing/2014/main" id="{A804FB99-BB6C-4391-B40D-EF8134E65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248" y="2829700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Death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3.7746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Text Box 10">
            <a:extLst>
              <a:ext uri="{FF2B5EF4-FFF2-40B4-BE49-F238E27FC236}">
                <a16:creationId xmlns:a16="http://schemas.microsoft.com/office/drawing/2014/main" id="{5F4783D9-93AA-4562-93B9-7FA9FB584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959" y="4063699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Death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2.3638</a:t>
            </a:r>
            <a:endParaRPr lang="zh-CN" altLang="zh-CN" sz="1100" dirty="0"/>
          </a:p>
        </p:txBody>
      </p:sp>
      <p:sp>
        <p:nvSpPr>
          <p:cNvPr id="113" name="Text Box 10">
            <a:extLst>
              <a:ext uri="{FF2B5EF4-FFF2-40B4-BE49-F238E27FC236}">
                <a16:creationId xmlns:a16="http://schemas.microsoft.com/office/drawing/2014/main" id="{C2637D07-890D-4E2F-9843-156057D47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768" y="4389501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D9650E3B-6AFC-4082-B4A7-C6363480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779" y="5446972"/>
            <a:ext cx="1101408" cy="76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Organic Pool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2">
            <a:extLst>
              <a:ext uri="{FF2B5EF4-FFF2-40B4-BE49-F238E27FC236}">
                <a16:creationId xmlns:a16="http://schemas.microsoft.com/office/drawing/2014/main" id="{FC495B03-1718-4612-9001-898BA421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829" y="4842769"/>
            <a:ext cx="1169401" cy="77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Inorganic Pool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F9F9621-0721-4CEC-A666-5D962C5AB879}"/>
              </a:ext>
            </a:extLst>
          </p:cNvPr>
          <p:cNvCxnSpPr>
            <a:cxnSpLocks/>
          </p:cNvCxnSpPr>
          <p:nvPr/>
        </p:nvCxnSpPr>
        <p:spPr>
          <a:xfrm flipH="1" flipV="1">
            <a:off x="3068372" y="2470454"/>
            <a:ext cx="649" cy="20204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8E8EF5EE-F529-4920-9407-ACB28EDE6977}"/>
              </a:ext>
            </a:extLst>
          </p:cNvPr>
          <p:cNvCxnSpPr>
            <a:cxnSpLocks/>
          </p:cNvCxnSpPr>
          <p:nvPr/>
        </p:nvCxnSpPr>
        <p:spPr>
          <a:xfrm>
            <a:off x="3068305" y="4505663"/>
            <a:ext cx="0" cy="3955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6">
            <a:extLst>
              <a:ext uri="{FF2B5EF4-FFF2-40B4-BE49-F238E27FC236}">
                <a16:creationId xmlns:a16="http://schemas.microsoft.com/office/drawing/2014/main" id="{C74A1EA4-A38C-4440-A5BE-407C7C0CC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589" y="589370"/>
            <a:ext cx="1685267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Atmosphere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8D258083-6AE6-41B7-A307-15717687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412" y="598493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9BEECF35-6A6B-42EB-B8AC-FBFB766F0E08}"/>
              </a:ext>
            </a:extLst>
          </p:cNvPr>
          <p:cNvSpPr txBox="1">
            <a:spLocks noChangeArrowheads="1"/>
          </p:cNvSpPr>
          <p:nvPr/>
        </p:nvSpPr>
        <p:spPr bwMode="auto">
          <a:xfrm rot="751853">
            <a:off x="3600678" y="4623953"/>
            <a:ext cx="2446231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Overlying Water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7DEC7910-1A78-429B-963A-A7A7E4B4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131" y="5682494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6" name="Text Box 6">
            <a:extLst>
              <a:ext uri="{FF2B5EF4-FFF2-40B4-BE49-F238E27FC236}">
                <a16:creationId xmlns:a16="http://schemas.microsoft.com/office/drawing/2014/main" id="{D520B93D-6F81-4571-8452-E75FA449A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37" y="830465"/>
            <a:ext cx="1295400" cy="6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Upstream Rivers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CA8B6BB0-5F16-48F5-81A8-1551D07F6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792" y="864911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 Sea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5F96D2A1-9A31-4698-B1E4-E51A3F7C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8544" y="5224571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Diagenesis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34B3CE5-704D-4140-A01E-D1F06A355990}"/>
              </a:ext>
            </a:extLst>
          </p:cNvPr>
          <p:cNvCxnSpPr/>
          <p:nvPr/>
        </p:nvCxnSpPr>
        <p:spPr>
          <a:xfrm>
            <a:off x="10348726" y="5212851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4F4B91-FB58-4321-B986-9E2840251824}"/>
              </a:ext>
            </a:extLst>
          </p:cNvPr>
          <p:cNvCxnSpPr>
            <a:cxnSpLocks/>
          </p:cNvCxnSpPr>
          <p:nvPr/>
        </p:nvCxnSpPr>
        <p:spPr>
          <a:xfrm flipV="1">
            <a:off x="3069369" y="864694"/>
            <a:ext cx="0" cy="110941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">
            <a:extLst>
              <a:ext uri="{FF2B5EF4-FFF2-40B4-BE49-F238E27FC236}">
                <a16:creationId xmlns:a16="http://schemas.microsoft.com/office/drawing/2014/main" id="{60B412A3-4789-4190-8EE1-23888B84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916" y="2075743"/>
            <a:ext cx="1689492" cy="5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Nitrogen Pool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E95F9570-4106-464B-ADD9-74A00DE67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499" y="2156043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DA26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Denitrification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1.25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 Box 10">
            <a:extLst>
              <a:ext uri="{FF2B5EF4-FFF2-40B4-BE49-F238E27FC236}">
                <a16:creationId xmlns:a16="http://schemas.microsoft.com/office/drawing/2014/main" id="{D5B2A46B-F284-4457-BBF8-7EC9EC94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545" y="3387845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 Flux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6.3253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86EF1C69-F10E-4ECB-A084-1FB32C67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846" y="1514505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DIC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43.265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6FA2E67A-B20E-4DBD-AB2A-1DF2153E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045" y="3729486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POC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06937498-B2F5-427F-8B15-87DBC24C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865" y="2566633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DOC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D3EC463B-1045-4CC1-8E9A-45A8E9880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850" y="4651721"/>
            <a:ext cx="1400175" cy="7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Phytoplankton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632AF931-C074-4347-B7C9-7C73ED27F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58" y="1498822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DIC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45.46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10">
            <a:extLst>
              <a:ext uri="{FF2B5EF4-FFF2-40B4-BE49-F238E27FC236}">
                <a16:creationId xmlns:a16="http://schemas.microsoft.com/office/drawing/2014/main" id="{4CBE0C81-0198-4872-8BFF-E549AEBD9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15" y="2166332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DOC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10">
            <a:extLst>
              <a:ext uri="{FF2B5EF4-FFF2-40B4-BE49-F238E27FC236}">
                <a16:creationId xmlns:a16="http://schemas.microsoft.com/office/drawing/2014/main" id="{F2C9382D-0058-4E04-9FCF-F7FA75803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5" y="2819732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POC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id="{6972EDE0-E864-4E1F-8A60-A8775DF46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6" y="3391967"/>
            <a:ext cx="1400175" cy="79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Phytoplankton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10">
            <a:extLst>
              <a:ext uri="{FF2B5EF4-FFF2-40B4-BE49-F238E27FC236}">
                <a16:creationId xmlns:a16="http://schemas.microsoft.com/office/drawing/2014/main" id="{B09D063C-8B17-492C-BDDA-58293F0C2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407" y="563956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Burial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1.3146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4D3CA27-F9D9-4012-84EC-9B285EE59856}"/>
              </a:ext>
            </a:extLst>
          </p:cNvPr>
          <p:cNvCxnSpPr/>
          <p:nvPr/>
        </p:nvCxnSpPr>
        <p:spPr>
          <a:xfrm>
            <a:off x="222368" y="313743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794D71A-C3D8-4A7F-A8AB-3BD3D071F305}"/>
              </a:ext>
            </a:extLst>
          </p:cNvPr>
          <p:cNvCxnSpPr/>
          <p:nvPr/>
        </p:nvCxnSpPr>
        <p:spPr>
          <a:xfrm>
            <a:off x="226236" y="387161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 Box 10">
            <a:extLst>
              <a:ext uri="{FF2B5EF4-FFF2-40B4-BE49-F238E27FC236}">
                <a16:creationId xmlns:a16="http://schemas.microsoft.com/office/drawing/2014/main" id="{C17A8C07-EC2B-4F37-AA15-2C0712EF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320" y="4862156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6.8123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/>
          </a:p>
        </p:txBody>
      </p:sp>
      <p:sp>
        <p:nvSpPr>
          <p:cNvPr id="106" name="Text Box 10">
            <a:extLst>
              <a:ext uri="{FF2B5EF4-FFF2-40B4-BE49-F238E27FC236}">
                <a16:creationId xmlns:a16="http://schemas.microsoft.com/office/drawing/2014/main" id="{C07AC754-C810-4601-9A24-00EA307D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297" y="1450528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Respiration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2.7993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6">
            <a:extLst>
              <a:ext uri="{FF2B5EF4-FFF2-40B4-BE49-F238E27FC236}">
                <a16:creationId xmlns:a16="http://schemas.microsoft.com/office/drawing/2014/main" id="{691493E6-CD0D-447B-8678-0A0C4F33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033" y="589973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Air-Sea Flux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3.1041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D2BF367-E58C-4E19-BF19-4A24F88CCC2E}"/>
              </a:ext>
            </a:extLst>
          </p:cNvPr>
          <p:cNvSpPr/>
          <p:nvPr/>
        </p:nvSpPr>
        <p:spPr>
          <a:xfrm>
            <a:off x="8707120" y="2418080"/>
            <a:ext cx="286367" cy="2133600"/>
          </a:xfrm>
          <a:custGeom>
            <a:avLst/>
            <a:gdLst>
              <a:gd name="connsiteX0" fmla="*/ 101600 w 286367"/>
              <a:gd name="connsiteY0" fmla="*/ 2133600 h 2133600"/>
              <a:gd name="connsiteX1" fmla="*/ 284480 w 286367"/>
              <a:gd name="connsiteY1" fmla="*/ 1036320 h 2133600"/>
              <a:gd name="connsiteX2" fmla="*/ 0 w 286367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67" h="2133600">
                <a:moveTo>
                  <a:pt x="101600" y="2133600"/>
                </a:moveTo>
                <a:cubicBezTo>
                  <a:pt x="201506" y="1762760"/>
                  <a:pt x="301413" y="1391920"/>
                  <a:pt x="284480" y="1036320"/>
                </a:cubicBezTo>
                <a:cubicBezTo>
                  <a:pt x="267547" y="680720"/>
                  <a:pt x="133773" y="34036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47B10A8A-84FD-4BA7-B6FF-CCA0805314FD}"/>
              </a:ext>
            </a:extLst>
          </p:cNvPr>
          <p:cNvSpPr/>
          <p:nvPr/>
        </p:nvSpPr>
        <p:spPr>
          <a:xfrm>
            <a:off x="3561347" y="2030661"/>
            <a:ext cx="2252312" cy="144648"/>
          </a:xfrm>
          <a:custGeom>
            <a:avLst/>
            <a:gdLst>
              <a:gd name="connsiteX0" fmla="*/ 2252312 w 2252312"/>
              <a:gd name="connsiteY0" fmla="*/ 144648 h 144648"/>
              <a:gd name="connsiteX1" fmla="*/ 1058779 w 2252312"/>
              <a:gd name="connsiteY1" fmla="*/ 270 h 144648"/>
              <a:gd name="connsiteX2" fmla="*/ 0 w 2252312"/>
              <a:gd name="connsiteY2" fmla="*/ 115773 h 14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312" h="144648">
                <a:moveTo>
                  <a:pt x="2252312" y="144648"/>
                </a:moveTo>
                <a:cubicBezTo>
                  <a:pt x="1843238" y="74865"/>
                  <a:pt x="1434164" y="5082"/>
                  <a:pt x="1058779" y="270"/>
                </a:cubicBezTo>
                <a:cubicBezTo>
                  <a:pt x="683394" y="-4542"/>
                  <a:pt x="341697" y="55615"/>
                  <a:pt x="0" y="115773"/>
                </a:cubicBezTo>
              </a:path>
            </a:pathLst>
          </a:custGeom>
          <a:noFill/>
          <a:ln w="25400">
            <a:solidFill>
              <a:srgbClr val="DA26CD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71E3E04-9070-40F5-BED0-89155BEFD4A2}"/>
              </a:ext>
            </a:extLst>
          </p:cNvPr>
          <p:cNvSpPr/>
          <p:nvPr/>
        </p:nvSpPr>
        <p:spPr>
          <a:xfrm>
            <a:off x="6689558" y="2483318"/>
            <a:ext cx="145617" cy="1116530"/>
          </a:xfrm>
          <a:custGeom>
            <a:avLst/>
            <a:gdLst>
              <a:gd name="connsiteX0" fmla="*/ 0 w 145617"/>
              <a:gd name="connsiteY0" fmla="*/ 1116530 h 1116530"/>
              <a:gd name="connsiteX1" fmla="*/ 144379 w 145617"/>
              <a:gd name="connsiteY1" fmla="*/ 539015 h 1116530"/>
              <a:gd name="connsiteX2" fmla="*/ 57751 w 145617"/>
              <a:gd name="connsiteY2" fmla="*/ 0 h 11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17" h="1116530">
                <a:moveTo>
                  <a:pt x="0" y="1116530"/>
                </a:moveTo>
                <a:cubicBezTo>
                  <a:pt x="67377" y="920816"/>
                  <a:pt x="134754" y="725103"/>
                  <a:pt x="144379" y="539015"/>
                </a:cubicBezTo>
                <a:cubicBezTo>
                  <a:pt x="154004" y="352927"/>
                  <a:pt x="105877" y="176463"/>
                  <a:pt x="57751" y="0"/>
                </a:cubicBezTo>
              </a:path>
            </a:pathLst>
          </a:custGeom>
          <a:noFill/>
          <a:ln w="25400">
            <a:solidFill>
              <a:srgbClr val="DA26CD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C967AD2-9CC5-4CFF-BB23-9033BB158C2E}"/>
              </a:ext>
            </a:extLst>
          </p:cNvPr>
          <p:cNvSpPr/>
          <p:nvPr/>
        </p:nvSpPr>
        <p:spPr>
          <a:xfrm>
            <a:off x="3551722" y="2358189"/>
            <a:ext cx="2786190" cy="1222409"/>
          </a:xfrm>
          <a:custGeom>
            <a:avLst/>
            <a:gdLst>
              <a:gd name="connsiteX0" fmla="*/ 0 w 2786190"/>
              <a:gd name="connsiteY0" fmla="*/ 0 h 1222409"/>
              <a:gd name="connsiteX1" fmla="*/ 2598821 w 2786190"/>
              <a:gd name="connsiteY1" fmla="*/ 721895 h 1222409"/>
              <a:gd name="connsiteX2" fmla="*/ 2377440 w 2786190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6190" h="1222409">
                <a:moveTo>
                  <a:pt x="0" y="0"/>
                </a:moveTo>
                <a:cubicBezTo>
                  <a:pt x="1101290" y="259080"/>
                  <a:pt x="2202581" y="518160"/>
                  <a:pt x="2598821" y="721895"/>
                </a:cubicBezTo>
                <a:cubicBezTo>
                  <a:pt x="2995061" y="925630"/>
                  <a:pt x="2686250" y="1074019"/>
                  <a:pt x="2377440" y="1222409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4E0BAB9-EB69-464C-BD83-70D556CA0B17}"/>
              </a:ext>
            </a:extLst>
          </p:cNvPr>
          <p:cNvSpPr/>
          <p:nvPr/>
        </p:nvSpPr>
        <p:spPr>
          <a:xfrm>
            <a:off x="3253123" y="2531444"/>
            <a:ext cx="2098523" cy="1212783"/>
          </a:xfrm>
          <a:custGeom>
            <a:avLst/>
            <a:gdLst>
              <a:gd name="connsiteX0" fmla="*/ 2098523 w 2098523"/>
              <a:gd name="connsiteY0" fmla="*/ 1212783 h 1212783"/>
              <a:gd name="connsiteX1" fmla="*/ 346725 w 2098523"/>
              <a:gd name="connsiteY1" fmla="*/ 837398 h 1212783"/>
              <a:gd name="connsiteX2" fmla="*/ 216 w 2098523"/>
              <a:gd name="connsiteY2" fmla="*/ 0 h 121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523" h="1212783">
                <a:moveTo>
                  <a:pt x="2098523" y="1212783"/>
                </a:moveTo>
                <a:cubicBezTo>
                  <a:pt x="1397483" y="1126155"/>
                  <a:pt x="696443" y="1039528"/>
                  <a:pt x="346725" y="837398"/>
                </a:cubicBezTo>
                <a:cubicBezTo>
                  <a:pt x="-2993" y="635268"/>
                  <a:pt x="-1389" y="317634"/>
                  <a:pt x="216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919390EC-AB35-4954-A24A-D200E35505C4}"/>
              </a:ext>
            </a:extLst>
          </p:cNvPr>
          <p:cNvSpPr/>
          <p:nvPr/>
        </p:nvSpPr>
        <p:spPr>
          <a:xfrm>
            <a:off x="7045693" y="2492943"/>
            <a:ext cx="1395757" cy="1203158"/>
          </a:xfrm>
          <a:custGeom>
            <a:avLst/>
            <a:gdLst>
              <a:gd name="connsiteX0" fmla="*/ 0 w 1395757"/>
              <a:gd name="connsiteY0" fmla="*/ 1203158 h 1203158"/>
              <a:gd name="connsiteX1" fmla="*/ 1164656 w 1395757"/>
              <a:gd name="connsiteY1" fmla="*/ 837398 h 1203158"/>
              <a:gd name="connsiteX2" fmla="*/ 1395663 w 1395757"/>
              <a:gd name="connsiteY2" fmla="*/ 0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757" h="1203158">
                <a:moveTo>
                  <a:pt x="0" y="1203158"/>
                </a:moveTo>
                <a:cubicBezTo>
                  <a:pt x="466022" y="1120541"/>
                  <a:pt x="932045" y="1037924"/>
                  <a:pt x="1164656" y="837398"/>
                </a:cubicBezTo>
                <a:cubicBezTo>
                  <a:pt x="1397267" y="636872"/>
                  <a:pt x="1396465" y="318436"/>
                  <a:pt x="1395663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3C40AC71-6711-4EF4-AF24-646AC7D74531}"/>
              </a:ext>
            </a:extLst>
          </p:cNvPr>
          <p:cNvSpPr/>
          <p:nvPr/>
        </p:nvSpPr>
        <p:spPr>
          <a:xfrm>
            <a:off x="7084194" y="3821229"/>
            <a:ext cx="1357162" cy="683394"/>
          </a:xfrm>
          <a:custGeom>
            <a:avLst/>
            <a:gdLst>
              <a:gd name="connsiteX0" fmla="*/ 0 w 1357162"/>
              <a:gd name="connsiteY0" fmla="*/ 0 h 683394"/>
              <a:gd name="connsiteX1" fmla="*/ 1039528 w 1357162"/>
              <a:gd name="connsiteY1" fmla="*/ 240632 h 683394"/>
              <a:gd name="connsiteX2" fmla="*/ 1357162 w 1357162"/>
              <a:gd name="connsiteY2" fmla="*/ 683394 h 68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162" h="683394">
                <a:moveTo>
                  <a:pt x="0" y="0"/>
                </a:moveTo>
                <a:cubicBezTo>
                  <a:pt x="406667" y="63366"/>
                  <a:pt x="813334" y="126733"/>
                  <a:pt x="1039528" y="240632"/>
                </a:cubicBezTo>
                <a:cubicBezTo>
                  <a:pt x="1265722" y="354531"/>
                  <a:pt x="1311442" y="518962"/>
                  <a:pt x="1357162" y="683394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A0C9DF1E-CB3E-41E6-AD60-2C1CC55E0D29}"/>
              </a:ext>
            </a:extLst>
          </p:cNvPr>
          <p:cNvSpPr/>
          <p:nvPr/>
        </p:nvSpPr>
        <p:spPr>
          <a:xfrm>
            <a:off x="6439301" y="3955983"/>
            <a:ext cx="134783" cy="1549668"/>
          </a:xfrm>
          <a:custGeom>
            <a:avLst/>
            <a:gdLst>
              <a:gd name="connsiteX0" fmla="*/ 9625 w 134783"/>
              <a:gd name="connsiteY0" fmla="*/ 0 h 1549668"/>
              <a:gd name="connsiteX1" fmla="*/ 134754 w 134783"/>
              <a:gd name="connsiteY1" fmla="*/ 760396 h 1549668"/>
              <a:gd name="connsiteX2" fmla="*/ 0 w 134783"/>
              <a:gd name="connsiteY2" fmla="*/ 1549668 h 154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83" h="1549668">
                <a:moveTo>
                  <a:pt x="9625" y="0"/>
                </a:moveTo>
                <a:cubicBezTo>
                  <a:pt x="72991" y="251059"/>
                  <a:pt x="136358" y="502118"/>
                  <a:pt x="134754" y="760396"/>
                </a:cubicBezTo>
                <a:cubicBezTo>
                  <a:pt x="133150" y="1018674"/>
                  <a:pt x="66575" y="1284171"/>
                  <a:pt x="0" y="1549668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E1DD7390-0530-479D-A100-CDB98FB82EEA}"/>
              </a:ext>
            </a:extLst>
          </p:cNvPr>
          <p:cNvSpPr/>
          <p:nvPr/>
        </p:nvSpPr>
        <p:spPr>
          <a:xfrm>
            <a:off x="6853187" y="4918828"/>
            <a:ext cx="1518483" cy="721576"/>
          </a:xfrm>
          <a:custGeom>
            <a:avLst/>
            <a:gdLst>
              <a:gd name="connsiteX0" fmla="*/ 1501541 w 1501541"/>
              <a:gd name="connsiteY0" fmla="*/ 0 h 702644"/>
              <a:gd name="connsiteX1" fmla="*/ 885525 w 1501541"/>
              <a:gd name="connsiteY1" fmla="*/ 529389 h 702644"/>
              <a:gd name="connsiteX2" fmla="*/ 0 w 1501541"/>
              <a:gd name="connsiteY2" fmla="*/ 702644 h 70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541" h="702644">
                <a:moveTo>
                  <a:pt x="1501541" y="0"/>
                </a:moveTo>
                <a:cubicBezTo>
                  <a:pt x="1318661" y="206141"/>
                  <a:pt x="1135782" y="412282"/>
                  <a:pt x="885525" y="529389"/>
                </a:cubicBezTo>
                <a:cubicBezTo>
                  <a:pt x="635268" y="646496"/>
                  <a:pt x="317634" y="674570"/>
                  <a:pt x="0" y="702644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EDA7ACEF-3DCE-40D5-BBF2-A7ED08DE2945}"/>
              </a:ext>
            </a:extLst>
          </p:cNvPr>
          <p:cNvSpPr/>
          <p:nvPr/>
        </p:nvSpPr>
        <p:spPr>
          <a:xfrm>
            <a:off x="3570973" y="5322771"/>
            <a:ext cx="2146433" cy="356134"/>
          </a:xfrm>
          <a:custGeom>
            <a:avLst/>
            <a:gdLst>
              <a:gd name="connsiteX0" fmla="*/ 2146433 w 2146433"/>
              <a:gd name="connsiteY0" fmla="*/ 356134 h 356134"/>
              <a:gd name="connsiteX1" fmla="*/ 798896 w 2146433"/>
              <a:gd name="connsiteY1" fmla="*/ 250256 h 356134"/>
              <a:gd name="connsiteX2" fmla="*/ 0 w 2146433"/>
              <a:gd name="connsiteY2" fmla="*/ 0 h 35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356134">
                <a:moveTo>
                  <a:pt x="2146433" y="356134"/>
                </a:moveTo>
                <a:cubicBezTo>
                  <a:pt x="1651534" y="332873"/>
                  <a:pt x="1156635" y="309612"/>
                  <a:pt x="798896" y="250256"/>
                </a:cubicBezTo>
                <a:cubicBezTo>
                  <a:pt x="441157" y="190900"/>
                  <a:pt x="220578" y="95450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52099026-BEC6-4251-A28F-83EFBB01D910}"/>
              </a:ext>
            </a:extLst>
          </p:cNvPr>
          <p:cNvSpPr/>
          <p:nvPr/>
        </p:nvSpPr>
        <p:spPr>
          <a:xfrm>
            <a:off x="3388093" y="1357049"/>
            <a:ext cx="5005136" cy="568004"/>
          </a:xfrm>
          <a:custGeom>
            <a:avLst/>
            <a:gdLst>
              <a:gd name="connsiteX0" fmla="*/ 5005136 w 5005136"/>
              <a:gd name="connsiteY0" fmla="*/ 568004 h 568004"/>
              <a:gd name="connsiteX1" fmla="*/ 2319688 w 5005136"/>
              <a:gd name="connsiteY1" fmla="*/ 113 h 568004"/>
              <a:gd name="connsiteX2" fmla="*/ 0 w 5005136"/>
              <a:gd name="connsiteY2" fmla="*/ 529503 h 56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5136" h="568004">
                <a:moveTo>
                  <a:pt x="5005136" y="568004"/>
                </a:moveTo>
                <a:cubicBezTo>
                  <a:pt x="4079506" y="287267"/>
                  <a:pt x="3153877" y="6530"/>
                  <a:pt x="2319688" y="113"/>
                </a:cubicBezTo>
                <a:cubicBezTo>
                  <a:pt x="1485499" y="-6304"/>
                  <a:pt x="742749" y="261599"/>
                  <a:pt x="0" y="529503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40076C1E-2550-401A-BD29-B2D92088025E}"/>
              </a:ext>
            </a:extLst>
          </p:cNvPr>
          <p:cNvSpPr/>
          <p:nvPr/>
        </p:nvSpPr>
        <p:spPr>
          <a:xfrm>
            <a:off x="6872438" y="5823283"/>
            <a:ext cx="1087655" cy="452387"/>
          </a:xfrm>
          <a:custGeom>
            <a:avLst/>
            <a:gdLst>
              <a:gd name="connsiteX0" fmla="*/ 0 w 1087655"/>
              <a:gd name="connsiteY0" fmla="*/ 0 h 452387"/>
              <a:gd name="connsiteX1" fmla="*/ 895149 w 1087655"/>
              <a:gd name="connsiteY1" fmla="*/ 154004 h 452387"/>
              <a:gd name="connsiteX2" fmla="*/ 1087655 w 1087655"/>
              <a:gd name="connsiteY2" fmla="*/ 452387 h 4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655" h="452387">
                <a:moveTo>
                  <a:pt x="0" y="0"/>
                </a:moveTo>
                <a:cubicBezTo>
                  <a:pt x="356936" y="39303"/>
                  <a:pt x="713873" y="78606"/>
                  <a:pt x="895149" y="154004"/>
                </a:cubicBezTo>
                <a:cubicBezTo>
                  <a:pt x="1076425" y="229402"/>
                  <a:pt x="1082040" y="340894"/>
                  <a:pt x="1087655" y="452387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E219C6A5-8F4C-4C2A-A056-B3FB13968A2A}"/>
              </a:ext>
            </a:extLst>
          </p:cNvPr>
          <p:cNvSpPr/>
          <p:nvPr/>
        </p:nvSpPr>
        <p:spPr>
          <a:xfrm>
            <a:off x="6430433" y="5282142"/>
            <a:ext cx="61384" cy="258233"/>
          </a:xfrm>
          <a:custGeom>
            <a:avLst/>
            <a:gdLst>
              <a:gd name="connsiteX0" fmla="*/ 61384 w 61384"/>
              <a:gd name="connsiteY0" fmla="*/ 0 h 258233"/>
              <a:gd name="connsiteX1" fmla="*/ 0 w 61384"/>
              <a:gd name="connsiteY1" fmla="*/ 258233 h 25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384" h="258233">
                <a:moveTo>
                  <a:pt x="61384" y="0"/>
                </a:moveTo>
                <a:lnTo>
                  <a:pt x="0" y="258233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5E24C46A-7669-4CCF-9ACF-F6DDDFDC71F8}"/>
              </a:ext>
            </a:extLst>
          </p:cNvPr>
          <p:cNvSpPr/>
          <p:nvPr/>
        </p:nvSpPr>
        <p:spPr>
          <a:xfrm>
            <a:off x="6807106" y="5372078"/>
            <a:ext cx="1101408" cy="275298"/>
          </a:xfrm>
          <a:custGeom>
            <a:avLst/>
            <a:gdLst>
              <a:gd name="connsiteX0" fmla="*/ 1092200 w 1092200"/>
              <a:gd name="connsiteY0" fmla="*/ 0 h 290512"/>
              <a:gd name="connsiteX1" fmla="*/ 971550 w 1092200"/>
              <a:gd name="connsiteY1" fmla="*/ 77787 h 290512"/>
              <a:gd name="connsiteX2" fmla="*/ 790575 w 1092200"/>
              <a:gd name="connsiteY2" fmla="*/ 158750 h 290512"/>
              <a:gd name="connsiteX3" fmla="*/ 620713 w 1092200"/>
              <a:gd name="connsiteY3" fmla="*/ 206375 h 290512"/>
              <a:gd name="connsiteX4" fmla="*/ 368300 w 1092200"/>
              <a:gd name="connsiteY4" fmla="*/ 250825 h 290512"/>
              <a:gd name="connsiteX5" fmla="*/ 141288 w 1092200"/>
              <a:gd name="connsiteY5" fmla="*/ 274637 h 290512"/>
              <a:gd name="connsiteX6" fmla="*/ 0 w 1092200"/>
              <a:gd name="connsiteY6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2200" h="290512">
                <a:moveTo>
                  <a:pt x="1092200" y="0"/>
                </a:moveTo>
                <a:cubicBezTo>
                  <a:pt x="1057010" y="25664"/>
                  <a:pt x="1021821" y="51329"/>
                  <a:pt x="971550" y="77787"/>
                </a:cubicBezTo>
                <a:cubicBezTo>
                  <a:pt x="921279" y="104245"/>
                  <a:pt x="849048" y="137319"/>
                  <a:pt x="790575" y="158750"/>
                </a:cubicBezTo>
                <a:cubicBezTo>
                  <a:pt x="732102" y="180181"/>
                  <a:pt x="691092" y="191029"/>
                  <a:pt x="620713" y="206375"/>
                </a:cubicBezTo>
                <a:cubicBezTo>
                  <a:pt x="550334" y="221721"/>
                  <a:pt x="448204" y="239448"/>
                  <a:pt x="368300" y="250825"/>
                </a:cubicBezTo>
                <a:cubicBezTo>
                  <a:pt x="288396" y="262202"/>
                  <a:pt x="141288" y="274637"/>
                  <a:pt x="141288" y="274637"/>
                </a:cubicBezTo>
                <a:lnTo>
                  <a:pt x="0" y="290512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2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319546EC-5CFC-4DAE-A4B4-302A4DB778A8}"/>
              </a:ext>
            </a:extLst>
          </p:cNvPr>
          <p:cNvGrpSpPr/>
          <p:nvPr/>
        </p:nvGrpSpPr>
        <p:grpSpPr>
          <a:xfrm>
            <a:off x="1894121" y="1118832"/>
            <a:ext cx="8032690" cy="4995904"/>
            <a:chOff x="1894121" y="1118832"/>
            <a:chExt cx="8032690" cy="4995904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E6FCC72-9B38-42ED-B6A7-078CDA148A37}"/>
                </a:ext>
              </a:extLst>
            </p:cNvPr>
            <p:cNvSpPr/>
            <p:nvPr/>
          </p:nvSpPr>
          <p:spPr>
            <a:xfrm>
              <a:off x="1903417" y="1136193"/>
              <a:ext cx="8009826" cy="4622800"/>
            </a:xfrm>
            <a:custGeom>
              <a:avLst/>
              <a:gdLst>
                <a:gd name="connsiteX0" fmla="*/ 12700 w 7918450"/>
                <a:gd name="connsiteY0" fmla="*/ 88900 h 4622800"/>
                <a:gd name="connsiteX1" fmla="*/ 0 w 7918450"/>
                <a:gd name="connsiteY1" fmla="*/ 3327400 h 4622800"/>
                <a:gd name="connsiteX2" fmla="*/ 603250 w 7918450"/>
                <a:gd name="connsiteY2" fmla="*/ 3346450 h 4622800"/>
                <a:gd name="connsiteX3" fmla="*/ 1168400 w 7918450"/>
                <a:gd name="connsiteY3" fmla="*/ 3384550 h 4622800"/>
                <a:gd name="connsiteX4" fmla="*/ 1536700 w 7918450"/>
                <a:gd name="connsiteY4" fmla="*/ 3441700 h 4622800"/>
                <a:gd name="connsiteX5" fmla="*/ 1803400 w 7918450"/>
                <a:gd name="connsiteY5" fmla="*/ 3511550 h 4622800"/>
                <a:gd name="connsiteX6" fmla="*/ 1968500 w 7918450"/>
                <a:gd name="connsiteY6" fmla="*/ 3568700 h 4622800"/>
                <a:gd name="connsiteX7" fmla="*/ 2152650 w 7918450"/>
                <a:gd name="connsiteY7" fmla="*/ 3714750 h 4622800"/>
                <a:gd name="connsiteX8" fmla="*/ 2305050 w 7918450"/>
                <a:gd name="connsiteY8" fmla="*/ 3759200 h 4622800"/>
                <a:gd name="connsiteX9" fmla="*/ 2603500 w 7918450"/>
                <a:gd name="connsiteY9" fmla="*/ 3790950 h 4622800"/>
                <a:gd name="connsiteX10" fmla="*/ 2901950 w 7918450"/>
                <a:gd name="connsiteY10" fmla="*/ 3898900 h 4622800"/>
                <a:gd name="connsiteX11" fmla="*/ 3079750 w 7918450"/>
                <a:gd name="connsiteY11" fmla="*/ 3930650 h 4622800"/>
                <a:gd name="connsiteX12" fmla="*/ 3505200 w 7918450"/>
                <a:gd name="connsiteY12" fmla="*/ 3987800 h 4622800"/>
                <a:gd name="connsiteX13" fmla="*/ 3924300 w 7918450"/>
                <a:gd name="connsiteY13" fmla="*/ 4032250 h 4622800"/>
                <a:gd name="connsiteX14" fmla="*/ 4152900 w 7918450"/>
                <a:gd name="connsiteY14" fmla="*/ 4102100 h 4622800"/>
                <a:gd name="connsiteX15" fmla="*/ 4356100 w 7918450"/>
                <a:gd name="connsiteY15" fmla="*/ 4146550 h 4622800"/>
                <a:gd name="connsiteX16" fmla="*/ 5670550 w 7918450"/>
                <a:gd name="connsiteY16" fmla="*/ 4222750 h 4622800"/>
                <a:gd name="connsiteX17" fmla="*/ 6407150 w 7918450"/>
                <a:gd name="connsiteY17" fmla="*/ 4267200 h 4622800"/>
                <a:gd name="connsiteX18" fmla="*/ 6680200 w 7918450"/>
                <a:gd name="connsiteY18" fmla="*/ 4324350 h 4622800"/>
                <a:gd name="connsiteX19" fmla="*/ 7207250 w 7918450"/>
                <a:gd name="connsiteY19" fmla="*/ 4305300 h 4622800"/>
                <a:gd name="connsiteX20" fmla="*/ 7385050 w 7918450"/>
                <a:gd name="connsiteY20" fmla="*/ 4330700 h 4622800"/>
                <a:gd name="connsiteX21" fmla="*/ 7918450 w 7918450"/>
                <a:gd name="connsiteY21" fmla="*/ 4622800 h 4622800"/>
                <a:gd name="connsiteX22" fmla="*/ 7918450 w 7918450"/>
                <a:gd name="connsiteY22" fmla="*/ 38100 h 4622800"/>
                <a:gd name="connsiteX23" fmla="*/ 7543800 w 7918450"/>
                <a:gd name="connsiteY23" fmla="*/ 95250 h 4622800"/>
                <a:gd name="connsiteX24" fmla="*/ 7296150 w 7918450"/>
                <a:gd name="connsiteY24" fmla="*/ 120650 h 4622800"/>
                <a:gd name="connsiteX25" fmla="*/ 6864350 w 7918450"/>
                <a:gd name="connsiteY25" fmla="*/ 82550 h 4622800"/>
                <a:gd name="connsiteX26" fmla="*/ 6229350 w 7918450"/>
                <a:gd name="connsiteY26" fmla="*/ 12700 h 4622800"/>
                <a:gd name="connsiteX27" fmla="*/ 6045200 w 7918450"/>
                <a:gd name="connsiteY27" fmla="*/ 0 h 4622800"/>
                <a:gd name="connsiteX28" fmla="*/ 5810250 w 7918450"/>
                <a:gd name="connsiteY28" fmla="*/ 25400 h 4622800"/>
                <a:gd name="connsiteX29" fmla="*/ 5499100 w 7918450"/>
                <a:gd name="connsiteY29" fmla="*/ 88900 h 4622800"/>
                <a:gd name="connsiteX30" fmla="*/ 5226050 w 7918450"/>
                <a:gd name="connsiteY30" fmla="*/ 114300 h 4622800"/>
                <a:gd name="connsiteX31" fmla="*/ 4965700 w 7918450"/>
                <a:gd name="connsiteY31" fmla="*/ 107950 h 4622800"/>
                <a:gd name="connsiteX32" fmla="*/ 4476750 w 7918450"/>
                <a:gd name="connsiteY32" fmla="*/ 25400 h 4622800"/>
                <a:gd name="connsiteX33" fmla="*/ 4222750 w 7918450"/>
                <a:gd name="connsiteY33" fmla="*/ 12700 h 4622800"/>
                <a:gd name="connsiteX34" fmla="*/ 3308350 w 7918450"/>
                <a:gd name="connsiteY34" fmla="*/ 120650 h 4622800"/>
                <a:gd name="connsiteX35" fmla="*/ 3155950 w 7918450"/>
                <a:gd name="connsiteY35" fmla="*/ 127000 h 4622800"/>
                <a:gd name="connsiteX36" fmla="*/ 2527300 w 7918450"/>
                <a:gd name="connsiteY36" fmla="*/ 31750 h 4622800"/>
                <a:gd name="connsiteX37" fmla="*/ 2349500 w 7918450"/>
                <a:gd name="connsiteY37" fmla="*/ 25400 h 4622800"/>
                <a:gd name="connsiteX38" fmla="*/ 1936750 w 7918450"/>
                <a:gd name="connsiteY38" fmla="*/ 76200 h 4622800"/>
                <a:gd name="connsiteX39" fmla="*/ 1536700 w 7918450"/>
                <a:gd name="connsiteY39" fmla="*/ 133350 h 4622800"/>
                <a:gd name="connsiteX40" fmla="*/ 1390650 w 7918450"/>
                <a:gd name="connsiteY40" fmla="*/ 152400 h 4622800"/>
                <a:gd name="connsiteX41" fmla="*/ 1187450 w 7918450"/>
                <a:gd name="connsiteY41" fmla="*/ 127000 h 4622800"/>
                <a:gd name="connsiteX42" fmla="*/ 850900 w 7918450"/>
                <a:gd name="connsiteY42" fmla="*/ 69850 h 4622800"/>
                <a:gd name="connsiteX43" fmla="*/ 660400 w 7918450"/>
                <a:gd name="connsiteY43" fmla="*/ 25400 h 4622800"/>
                <a:gd name="connsiteX44" fmla="*/ 482600 w 7918450"/>
                <a:gd name="connsiteY44" fmla="*/ 19050 h 4622800"/>
                <a:gd name="connsiteX45" fmla="*/ 152400 w 7918450"/>
                <a:gd name="connsiteY45" fmla="*/ 50800 h 4622800"/>
                <a:gd name="connsiteX46" fmla="*/ 12700 w 7918450"/>
                <a:gd name="connsiteY46" fmla="*/ 88900 h 46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918450" h="4622800">
                  <a:moveTo>
                    <a:pt x="12700" y="88900"/>
                  </a:moveTo>
                  <a:cubicBezTo>
                    <a:pt x="8467" y="1168400"/>
                    <a:pt x="4233" y="2247900"/>
                    <a:pt x="0" y="3327400"/>
                  </a:cubicBezTo>
                  <a:lnTo>
                    <a:pt x="603250" y="3346450"/>
                  </a:lnTo>
                  <a:lnTo>
                    <a:pt x="1168400" y="3384550"/>
                  </a:lnTo>
                  <a:lnTo>
                    <a:pt x="1536700" y="3441700"/>
                  </a:lnTo>
                  <a:lnTo>
                    <a:pt x="1803400" y="3511550"/>
                  </a:lnTo>
                  <a:lnTo>
                    <a:pt x="1968500" y="3568700"/>
                  </a:lnTo>
                  <a:lnTo>
                    <a:pt x="2152650" y="3714750"/>
                  </a:lnTo>
                  <a:lnTo>
                    <a:pt x="2305050" y="3759200"/>
                  </a:lnTo>
                  <a:lnTo>
                    <a:pt x="2603500" y="3790950"/>
                  </a:lnTo>
                  <a:lnTo>
                    <a:pt x="2901950" y="3898900"/>
                  </a:lnTo>
                  <a:lnTo>
                    <a:pt x="3079750" y="3930650"/>
                  </a:lnTo>
                  <a:lnTo>
                    <a:pt x="3505200" y="3987800"/>
                  </a:lnTo>
                  <a:lnTo>
                    <a:pt x="3924300" y="4032250"/>
                  </a:lnTo>
                  <a:lnTo>
                    <a:pt x="4152900" y="4102100"/>
                  </a:lnTo>
                  <a:lnTo>
                    <a:pt x="4356100" y="4146550"/>
                  </a:lnTo>
                  <a:lnTo>
                    <a:pt x="5670550" y="4222750"/>
                  </a:lnTo>
                  <a:lnTo>
                    <a:pt x="6407150" y="4267200"/>
                  </a:lnTo>
                  <a:lnTo>
                    <a:pt x="6680200" y="4324350"/>
                  </a:lnTo>
                  <a:lnTo>
                    <a:pt x="7207250" y="4305300"/>
                  </a:lnTo>
                  <a:lnTo>
                    <a:pt x="7385050" y="4330700"/>
                  </a:lnTo>
                  <a:lnTo>
                    <a:pt x="7918450" y="4622800"/>
                  </a:lnTo>
                  <a:lnTo>
                    <a:pt x="7918450" y="38100"/>
                  </a:lnTo>
                  <a:lnTo>
                    <a:pt x="7543800" y="95250"/>
                  </a:lnTo>
                  <a:lnTo>
                    <a:pt x="7296150" y="120650"/>
                  </a:lnTo>
                  <a:lnTo>
                    <a:pt x="6864350" y="82550"/>
                  </a:lnTo>
                  <a:lnTo>
                    <a:pt x="6229350" y="12700"/>
                  </a:lnTo>
                  <a:lnTo>
                    <a:pt x="6045200" y="0"/>
                  </a:lnTo>
                  <a:lnTo>
                    <a:pt x="5810250" y="25400"/>
                  </a:lnTo>
                  <a:lnTo>
                    <a:pt x="5499100" y="88900"/>
                  </a:lnTo>
                  <a:lnTo>
                    <a:pt x="5226050" y="114300"/>
                  </a:lnTo>
                  <a:lnTo>
                    <a:pt x="4965700" y="107950"/>
                  </a:lnTo>
                  <a:lnTo>
                    <a:pt x="4476750" y="25400"/>
                  </a:lnTo>
                  <a:lnTo>
                    <a:pt x="4222750" y="12700"/>
                  </a:lnTo>
                  <a:lnTo>
                    <a:pt x="3308350" y="120650"/>
                  </a:lnTo>
                  <a:lnTo>
                    <a:pt x="3155950" y="127000"/>
                  </a:lnTo>
                  <a:lnTo>
                    <a:pt x="2527300" y="31750"/>
                  </a:lnTo>
                  <a:lnTo>
                    <a:pt x="2349500" y="25400"/>
                  </a:lnTo>
                  <a:lnTo>
                    <a:pt x="1936750" y="76200"/>
                  </a:lnTo>
                  <a:lnTo>
                    <a:pt x="1536700" y="133350"/>
                  </a:lnTo>
                  <a:lnTo>
                    <a:pt x="1390650" y="152400"/>
                  </a:lnTo>
                  <a:lnTo>
                    <a:pt x="1187450" y="127000"/>
                  </a:lnTo>
                  <a:lnTo>
                    <a:pt x="850900" y="69850"/>
                  </a:lnTo>
                  <a:lnTo>
                    <a:pt x="660400" y="25400"/>
                  </a:lnTo>
                  <a:lnTo>
                    <a:pt x="482600" y="19050"/>
                  </a:lnTo>
                  <a:lnTo>
                    <a:pt x="152400" y="50800"/>
                  </a:lnTo>
                  <a:lnTo>
                    <a:pt x="12700" y="88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5F57CA7F-1C4B-4687-B03D-65B3D46A286C}"/>
                </a:ext>
              </a:extLst>
            </p:cNvPr>
            <p:cNvSpPr/>
            <p:nvPr/>
          </p:nvSpPr>
          <p:spPr>
            <a:xfrm>
              <a:off x="1894121" y="4454651"/>
              <a:ext cx="8032690" cy="1660085"/>
            </a:xfrm>
            <a:custGeom>
              <a:avLst/>
              <a:gdLst>
                <a:gd name="connsiteX0" fmla="*/ 5316 w 7926572"/>
                <a:gd name="connsiteY0" fmla="*/ 0 h 3604438"/>
                <a:gd name="connsiteX1" fmla="*/ 0 w 7926572"/>
                <a:gd name="connsiteY1" fmla="*/ 3604438 h 3604438"/>
                <a:gd name="connsiteX2" fmla="*/ 7926572 w 7926572"/>
                <a:gd name="connsiteY2" fmla="*/ 3599121 h 3604438"/>
                <a:gd name="connsiteX3" fmla="*/ 7921256 w 7926572"/>
                <a:gd name="connsiteY3" fmla="*/ 2801680 h 3604438"/>
                <a:gd name="connsiteX4" fmla="*/ 7777716 w 7926572"/>
                <a:gd name="connsiteY4" fmla="*/ 2636875 h 3604438"/>
                <a:gd name="connsiteX5" fmla="*/ 7666074 w 7926572"/>
                <a:gd name="connsiteY5" fmla="*/ 2477387 h 3604438"/>
                <a:gd name="connsiteX6" fmla="*/ 7458739 w 7926572"/>
                <a:gd name="connsiteY6" fmla="*/ 2238154 h 3604438"/>
                <a:gd name="connsiteX7" fmla="*/ 7331149 w 7926572"/>
                <a:gd name="connsiteY7" fmla="*/ 2158410 h 3604438"/>
                <a:gd name="connsiteX8" fmla="*/ 7176977 w 7926572"/>
                <a:gd name="connsiteY8" fmla="*/ 2137145 h 3604438"/>
                <a:gd name="connsiteX9" fmla="*/ 6905846 w 7926572"/>
                <a:gd name="connsiteY9" fmla="*/ 2163726 h 3604438"/>
                <a:gd name="connsiteX10" fmla="*/ 6709144 w 7926572"/>
                <a:gd name="connsiteY10" fmla="*/ 2179675 h 3604438"/>
                <a:gd name="connsiteX11" fmla="*/ 6390167 w 7926572"/>
                <a:gd name="connsiteY11" fmla="*/ 2057400 h 3604438"/>
                <a:gd name="connsiteX12" fmla="*/ 5635256 w 7926572"/>
                <a:gd name="connsiteY12" fmla="*/ 1940442 h 3604438"/>
                <a:gd name="connsiteX13" fmla="*/ 4720856 w 7926572"/>
                <a:gd name="connsiteY13" fmla="*/ 1834117 h 3604438"/>
                <a:gd name="connsiteX14" fmla="*/ 4375297 w 7926572"/>
                <a:gd name="connsiteY14" fmla="*/ 1791587 h 3604438"/>
                <a:gd name="connsiteX15" fmla="*/ 4205177 w 7926572"/>
                <a:gd name="connsiteY15" fmla="*/ 1701210 h 3604438"/>
                <a:gd name="connsiteX16" fmla="*/ 4088218 w 7926572"/>
                <a:gd name="connsiteY16" fmla="*/ 1616149 h 3604438"/>
                <a:gd name="connsiteX17" fmla="*/ 3981893 w 7926572"/>
                <a:gd name="connsiteY17" fmla="*/ 1562987 h 3604438"/>
                <a:gd name="connsiteX18" fmla="*/ 3407735 w 7926572"/>
                <a:gd name="connsiteY18" fmla="*/ 1414131 h 3604438"/>
                <a:gd name="connsiteX19" fmla="*/ 3040911 w 7926572"/>
                <a:gd name="connsiteY19" fmla="*/ 1307805 h 3604438"/>
                <a:gd name="connsiteX20" fmla="*/ 2881423 w 7926572"/>
                <a:gd name="connsiteY20" fmla="*/ 1217428 h 3604438"/>
                <a:gd name="connsiteX21" fmla="*/ 2748516 w 7926572"/>
                <a:gd name="connsiteY21" fmla="*/ 1105787 h 3604438"/>
                <a:gd name="connsiteX22" fmla="*/ 2626242 w 7926572"/>
                <a:gd name="connsiteY22" fmla="*/ 1026042 h 3604438"/>
                <a:gd name="connsiteX23" fmla="*/ 2429539 w 7926572"/>
                <a:gd name="connsiteY23" fmla="*/ 967563 h 3604438"/>
                <a:gd name="connsiteX24" fmla="*/ 2286000 w 7926572"/>
                <a:gd name="connsiteY24" fmla="*/ 930349 h 3604438"/>
                <a:gd name="connsiteX25" fmla="*/ 2206256 w 7926572"/>
                <a:gd name="connsiteY25" fmla="*/ 898452 h 3604438"/>
                <a:gd name="connsiteX26" fmla="*/ 2153093 w 7926572"/>
                <a:gd name="connsiteY26" fmla="*/ 855921 h 3604438"/>
                <a:gd name="connsiteX27" fmla="*/ 2009553 w 7926572"/>
                <a:gd name="connsiteY27" fmla="*/ 584791 h 3604438"/>
                <a:gd name="connsiteX28" fmla="*/ 1903228 w 7926572"/>
                <a:gd name="connsiteY28" fmla="*/ 467833 h 3604438"/>
                <a:gd name="connsiteX29" fmla="*/ 1679944 w 7926572"/>
                <a:gd name="connsiteY29" fmla="*/ 308345 h 3604438"/>
                <a:gd name="connsiteX30" fmla="*/ 1499191 w 7926572"/>
                <a:gd name="connsiteY30" fmla="*/ 212652 h 3604438"/>
                <a:gd name="connsiteX31" fmla="*/ 1217428 w 7926572"/>
                <a:gd name="connsiteY31" fmla="*/ 122275 h 3604438"/>
                <a:gd name="connsiteX32" fmla="*/ 855921 w 7926572"/>
                <a:gd name="connsiteY32" fmla="*/ 63796 h 3604438"/>
                <a:gd name="connsiteX33" fmla="*/ 313660 w 7926572"/>
                <a:gd name="connsiteY33" fmla="*/ 26582 h 3604438"/>
                <a:gd name="connsiteX34" fmla="*/ 5316 w 7926572"/>
                <a:gd name="connsiteY34" fmla="*/ 0 h 36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926572" h="3604438">
                  <a:moveTo>
                    <a:pt x="5316" y="0"/>
                  </a:moveTo>
                  <a:lnTo>
                    <a:pt x="0" y="3604438"/>
                  </a:lnTo>
                  <a:lnTo>
                    <a:pt x="7926572" y="3599121"/>
                  </a:lnTo>
                  <a:lnTo>
                    <a:pt x="7921256" y="2801680"/>
                  </a:lnTo>
                  <a:lnTo>
                    <a:pt x="7777716" y="2636875"/>
                  </a:lnTo>
                  <a:lnTo>
                    <a:pt x="7666074" y="2477387"/>
                  </a:lnTo>
                  <a:lnTo>
                    <a:pt x="7458739" y="2238154"/>
                  </a:lnTo>
                  <a:lnTo>
                    <a:pt x="7331149" y="2158410"/>
                  </a:lnTo>
                  <a:lnTo>
                    <a:pt x="7176977" y="2137145"/>
                  </a:lnTo>
                  <a:lnTo>
                    <a:pt x="6905846" y="2163726"/>
                  </a:lnTo>
                  <a:lnTo>
                    <a:pt x="6709144" y="2179675"/>
                  </a:lnTo>
                  <a:lnTo>
                    <a:pt x="6390167" y="2057400"/>
                  </a:lnTo>
                  <a:lnTo>
                    <a:pt x="5635256" y="1940442"/>
                  </a:lnTo>
                  <a:lnTo>
                    <a:pt x="4720856" y="1834117"/>
                  </a:lnTo>
                  <a:lnTo>
                    <a:pt x="4375297" y="1791587"/>
                  </a:lnTo>
                  <a:lnTo>
                    <a:pt x="4205177" y="1701210"/>
                  </a:lnTo>
                  <a:lnTo>
                    <a:pt x="4088218" y="1616149"/>
                  </a:lnTo>
                  <a:lnTo>
                    <a:pt x="3981893" y="1562987"/>
                  </a:lnTo>
                  <a:lnTo>
                    <a:pt x="3407735" y="1414131"/>
                  </a:lnTo>
                  <a:lnTo>
                    <a:pt x="3040911" y="1307805"/>
                  </a:lnTo>
                  <a:lnTo>
                    <a:pt x="2881423" y="1217428"/>
                  </a:lnTo>
                  <a:lnTo>
                    <a:pt x="2748516" y="1105787"/>
                  </a:lnTo>
                  <a:lnTo>
                    <a:pt x="2626242" y="1026042"/>
                  </a:lnTo>
                  <a:lnTo>
                    <a:pt x="2429539" y="967563"/>
                  </a:lnTo>
                  <a:lnTo>
                    <a:pt x="2286000" y="930349"/>
                  </a:lnTo>
                  <a:lnTo>
                    <a:pt x="2206256" y="898452"/>
                  </a:lnTo>
                  <a:lnTo>
                    <a:pt x="2153093" y="855921"/>
                  </a:lnTo>
                  <a:lnTo>
                    <a:pt x="2009553" y="584791"/>
                  </a:lnTo>
                  <a:lnTo>
                    <a:pt x="1903228" y="467833"/>
                  </a:lnTo>
                  <a:lnTo>
                    <a:pt x="1679944" y="308345"/>
                  </a:lnTo>
                  <a:lnTo>
                    <a:pt x="1499191" y="212652"/>
                  </a:lnTo>
                  <a:lnTo>
                    <a:pt x="1217428" y="122275"/>
                  </a:lnTo>
                  <a:lnTo>
                    <a:pt x="855921" y="63796"/>
                  </a:lnTo>
                  <a:lnTo>
                    <a:pt x="313660" y="26582"/>
                  </a:lnTo>
                  <a:lnTo>
                    <a:pt x="5316" y="0"/>
                  </a:lnTo>
                  <a:close/>
                </a:path>
              </a:pathLst>
            </a:custGeom>
            <a:gradFill>
              <a:gsLst>
                <a:gs pos="0">
                  <a:srgbClr val="E5C8B8"/>
                </a:gs>
                <a:gs pos="100000">
                  <a:srgbClr val="C7A690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7D94805-2E5C-48AE-9101-32987929637D}"/>
                </a:ext>
              </a:extLst>
            </p:cNvPr>
            <p:cNvSpPr/>
            <p:nvPr/>
          </p:nvSpPr>
          <p:spPr>
            <a:xfrm>
              <a:off x="1909220" y="1118832"/>
              <a:ext cx="7995932" cy="154340"/>
            </a:xfrm>
            <a:custGeom>
              <a:avLst/>
              <a:gdLst>
                <a:gd name="connsiteX0" fmla="*/ 0 w 7922061"/>
                <a:gd name="connsiteY0" fmla="*/ 95966 h 156926"/>
                <a:gd name="connsiteX1" fmla="*/ 557349 w 7922061"/>
                <a:gd name="connsiteY1" fmla="*/ 26297 h 156926"/>
                <a:gd name="connsiteX2" fmla="*/ 1367246 w 7922061"/>
                <a:gd name="connsiteY2" fmla="*/ 156926 h 156926"/>
                <a:gd name="connsiteX3" fmla="*/ 2386149 w 7922061"/>
                <a:gd name="connsiteY3" fmla="*/ 26297 h 156926"/>
                <a:gd name="connsiteX4" fmla="*/ 3178629 w 7922061"/>
                <a:gd name="connsiteY4" fmla="*/ 139508 h 156926"/>
                <a:gd name="connsiteX5" fmla="*/ 4275909 w 7922061"/>
                <a:gd name="connsiteY5" fmla="*/ 26297 h 156926"/>
                <a:gd name="connsiteX6" fmla="*/ 5033555 w 7922061"/>
                <a:gd name="connsiteY6" fmla="*/ 122091 h 156926"/>
                <a:gd name="connsiteX7" fmla="*/ 5521235 w 7922061"/>
                <a:gd name="connsiteY7" fmla="*/ 95966 h 156926"/>
                <a:gd name="connsiteX8" fmla="*/ 6052457 w 7922061"/>
                <a:gd name="connsiteY8" fmla="*/ 171 h 156926"/>
                <a:gd name="connsiteX9" fmla="*/ 7132320 w 7922061"/>
                <a:gd name="connsiteY9" fmla="*/ 122091 h 156926"/>
                <a:gd name="connsiteX10" fmla="*/ 7445829 w 7922061"/>
                <a:gd name="connsiteY10" fmla="*/ 113383 h 156926"/>
                <a:gd name="connsiteX11" fmla="*/ 7829006 w 7922061"/>
                <a:gd name="connsiteY11" fmla="*/ 61131 h 156926"/>
                <a:gd name="connsiteX12" fmla="*/ 7916092 w 7922061"/>
                <a:gd name="connsiteY12" fmla="*/ 52423 h 156926"/>
                <a:gd name="connsiteX13" fmla="*/ 7907383 w 7922061"/>
                <a:gd name="connsiteY13" fmla="*/ 61131 h 15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22061" h="156926">
                  <a:moveTo>
                    <a:pt x="0" y="95966"/>
                  </a:moveTo>
                  <a:cubicBezTo>
                    <a:pt x="164737" y="56051"/>
                    <a:pt x="329475" y="16137"/>
                    <a:pt x="557349" y="26297"/>
                  </a:cubicBezTo>
                  <a:cubicBezTo>
                    <a:pt x="785223" y="36457"/>
                    <a:pt x="1062446" y="156926"/>
                    <a:pt x="1367246" y="156926"/>
                  </a:cubicBezTo>
                  <a:cubicBezTo>
                    <a:pt x="1672046" y="156926"/>
                    <a:pt x="2084252" y="29200"/>
                    <a:pt x="2386149" y="26297"/>
                  </a:cubicBezTo>
                  <a:cubicBezTo>
                    <a:pt x="2688046" y="23394"/>
                    <a:pt x="2863669" y="139508"/>
                    <a:pt x="3178629" y="139508"/>
                  </a:cubicBezTo>
                  <a:cubicBezTo>
                    <a:pt x="3493589" y="139508"/>
                    <a:pt x="3966755" y="29200"/>
                    <a:pt x="4275909" y="26297"/>
                  </a:cubicBezTo>
                  <a:cubicBezTo>
                    <a:pt x="4585063" y="23394"/>
                    <a:pt x="4826001" y="110480"/>
                    <a:pt x="5033555" y="122091"/>
                  </a:cubicBezTo>
                  <a:cubicBezTo>
                    <a:pt x="5241109" y="133702"/>
                    <a:pt x="5351418" y="116286"/>
                    <a:pt x="5521235" y="95966"/>
                  </a:cubicBezTo>
                  <a:cubicBezTo>
                    <a:pt x="5691052" y="75646"/>
                    <a:pt x="5783943" y="-4183"/>
                    <a:pt x="6052457" y="171"/>
                  </a:cubicBezTo>
                  <a:cubicBezTo>
                    <a:pt x="6320971" y="4525"/>
                    <a:pt x="6900091" y="103222"/>
                    <a:pt x="7132320" y="122091"/>
                  </a:cubicBezTo>
                  <a:cubicBezTo>
                    <a:pt x="7364549" y="140960"/>
                    <a:pt x="7329715" y="123543"/>
                    <a:pt x="7445829" y="113383"/>
                  </a:cubicBezTo>
                  <a:cubicBezTo>
                    <a:pt x="7561943" y="103223"/>
                    <a:pt x="7750629" y="71291"/>
                    <a:pt x="7829006" y="61131"/>
                  </a:cubicBezTo>
                  <a:cubicBezTo>
                    <a:pt x="7907383" y="50971"/>
                    <a:pt x="7903029" y="52423"/>
                    <a:pt x="7916092" y="52423"/>
                  </a:cubicBezTo>
                  <a:cubicBezTo>
                    <a:pt x="7929155" y="52423"/>
                    <a:pt x="7918269" y="56777"/>
                    <a:pt x="7907383" y="61131"/>
                  </a:cubicBezTo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B67D24A-8540-432F-86D6-F6CC03BA3812}"/>
                </a:ext>
              </a:extLst>
            </p:cNvPr>
            <p:cNvSpPr/>
            <p:nvPr/>
          </p:nvSpPr>
          <p:spPr>
            <a:xfrm>
              <a:off x="1909219" y="4461623"/>
              <a:ext cx="7987981" cy="1285194"/>
            </a:xfrm>
            <a:custGeom>
              <a:avLst/>
              <a:gdLst>
                <a:gd name="connsiteX0" fmla="*/ 0 w 7967320"/>
                <a:gd name="connsiteY0" fmla="*/ 0 h 2790461"/>
                <a:gd name="connsiteX1" fmla="*/ 1255058 w 7967320"/>
                <a:gd name="connsiteY1" fmla="*/ 125506 h 2790461"/>
                <a:gd name="connsiteX2" fmla="*/ 1927411 w 7967320"/>
                <a:gd name="connsiteY2" fmla="*/ 475130 h 2790461"/>
                <a:gd name="connsiteX3" fmla="*/ 2205317 w 7967320"/>
                <a:gd name="connsiteY3" fmla="*/ 878541 h 2790461"/>
                <a:gd name="connsiteX4" fmla="*/ 2644588 w 7967320"/>
                <a:gd name="connsiteY4" fmla="*/ 1021977 h 2790461"/>
                <a:gd name="connsiteX5" fmla="*/ 3074894 w 7967320"/>
                <a:gd name="connsiteY5" fmla="*/ 1308847 h 2790461"/>
                <a:gd name="connsiteX6" fmla="*/ 3971364 w 7967320"/>
                <a:gd name="connsiteY6" fmla="*/ 1541930 h 2790461"/>
                <a:gd name="connsiteX7" fmla="*/ 4401670 w 7967320"/>
                <a:gd name="connsiteY7" fmla="*/ 1775012 h 2790461"/>
                <a:gd name="connsiteX8" fmla="*/ 5307106 w 7967320"/>
                <a:gd name="connsiteY8" fmla="*/ 1891553 h 2790461"/>
                <a:gd name="connsiteX9" fmla="*/ 6329082 w 7967320"/>
                <a:gd name="connsiteY9" fmla="*/ 2026024 h 2790461"/>
                <a:gd name="connsiteX10" fmla="*/ 6741458 w 7967320"/>
                <a:gd name="connsiteY10" fmla="*/ 2169459 h 2790461"/>
                <a:gd name="connsiteX11" fmla="*/ 7404847 w 7967320"/>
                <a:gd name="connsiteY11" fmla="*/ 2160494 h 2790461"/>
                <a:gd name="connsiteX12" fmla="*/ 7888941 w 7967320"/>
                <a:gd name="connsiteY12" fmla="*/ 2707341 h 2790461"/>
                <a:gd name="connsiteX13" fmla="*/ 7960658 w 7967320"/>
                <a:gd name="connsiteY13" fmla="*/ 2779059 h 27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7320" h="2790461">
                  <a:moveTo>
                    <a:pt x="0" y="0"/>
                  </a:moveTo>
                  <a:cubicBezTo>
                    <a:pt x="466911" y="23159"/>
                    <a:pt x="933823" y="46318"/>
                    <a:pt x="1255058" y="125506"/>
                  </a:cubicBezTo>
                  <a:cubicBezTo>
                    <a:pt x="1576293" y="204694"/>
                    <a:pt x="1769035" y="349624"/>
                    <a:pt x="1927411" y="475130"/>
                  </a:cubicBezTo>
                  <a:cubicBezTo>
                    <a:pt x="2085787" y="600636"/>
                    <a:pt x="2085788" y="787400"/>
                    <a:pt x="2205317" y="878541"/>
                  </a:cubicBezTo>
                  <a:cubicBezTo>
                    <a:pt x="2324846" y="969682"/>
                    <a:pt x="2499659" y="950259"/>
                    <a:pt x="2644588" y="1021977"/>
                  </a:cubicBezTo>
                  <a:cubicBezTo>
                    <a:pt x="2789517" y="1093695"/>
                    <a:pt x="2853765" y="1222188"/>
                    <a:pt x="3074894" y="1308847"/>
                  </a:cubicBezTo>
                  <a:cubicBezTo>
                    <a:pt x="3296023" y="1395506"/>
                    <a:pt x="3750235" y="1464236"/>
                    <a:pt x="3971364" y="1541930"/>
                  </a:cubicBezTo>
                  <a:cubicBezTo>
                    <a:pt x="4192493" y="1619624"/>
                    <a:pt x="4179046" y="1716742"/>
                    <a:pt x="4401670" y="1775012"/>
                  </a:cubicBezTo>
                  <a:cubicBezTo>
                    <a:pt x="4624294" y="1833282"/>
                    <a:pt x="5307106" y="1891553"/>
                    <a:pt x="5307106" y="1891553"/>
                  </a:cubicBezTo>
                  <a:cubicBezTo>
                    <a:pt x="5628341" y="1933388"/>
                    <a:pt x="6090023" y="1979706"/>
                    <a:pt x="6329082" y="2026024"/>
                  </a:cubicBezTo>
                  <a:cubicBezTo>
                    <a:pt x="6568141" y="2072342"/>
                    <a:pt x="6562164" y="2147047"/>
                    <a:pt x="6741458" y="2169459"/>
                  </a:cubicBezTo>
                  <a:cubicBezTo>
                    <a:pt x="6920752" y="2191871"/>
                    <a:pt x="7213600" y="2070847"/>
                    <a:pt x="7404847" y="2160494"/>
                  </a:cubicBezTo>
                  <a:cubicBezTo>
                    <a:pt x="7596094" y="2250141"/>
                    <a:pt x="7796306" y="2604247"/>
                    <a:pt x="7888941" y="2707341"/>
                  </a:cubicBezTo>
                  <a:cubicBezTo>
                    <a:pt x="7981576" y="2810435"/>
                    <a:pt x="7971117" y="2794747"/>
                    <a:pt x="7960658" y="2779059"/>
                  </a:cubicBezTo>
                </a:path>
              </a:pathLst>
            </a:custGeom>
            <a:noFill/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Rectangle 12">
            <a:extLst>
              <a:ext uri="{FF2B5EF4-FFF2-40B4-BE49-F238E27FC236}">
                <a16:creationId xmlns:a16="http://schemas.microsoft.com/office/drawing/2014/main" id="{51DEE930-C24F-4867-8D5C-070FA8E4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665" y="2039478"/>
            <a:ext cx="1101408" cy="39617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E1767F15-DB6C-4536-BECE-B79BC632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56" y="2035933"/>
            <a:ext cx="1101408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12">
            <a:extLst>
              <a:ext uri="{FF2B5EF4-FFF2-40B4-BE49-F238E27FC236}">
                <a16:creationId xmlns:a16="http://schemas.microsoft.com/office/drawing/2014/main" id="{4D8D6F81-C549-4FA9-B04A-6E8304C3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49" y="4576817"/>
            <a:ext cx="1101408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12">
            <a:extLst>
              <a:ext uri="{FF2B5EF4-FFF2-40B4-BE49-F238E27FC236}">
                <a16:creationId xmlns:a16="http://schemas.microsoft.com/office/drawing/2014/main" id="{460F672C-F40A-415F-9523-4A3CE204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899" y="3592576"/>
            <a:ext cx="1972229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Phytoplankton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7EA0B8-E19A-497E-8817-9F7781B9D50D}"/>
              </a:ext>
            </a:extLst>
          </p:cNvPr>
          <p:cNvCxnSpPr/>
          <p:nvPr/>
        </p:nvCxnSpPr>
        <p:spPr>
          <a:xfrm>
            <a:off x="242138" y="1787575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0659266-D82C-4ACA-93C3-06191EDC5FE6}"/>
              </a:ext>
            </a:extLst>
          </p:cNvPr>
          <p:cNvCxnSpPr/>
          <p:nvPr/>
        </p:nvCxnSpPr>
        <p:spPr>
          <a:xfrm>
            <a:off x="242138" y="248598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4ED6F3C-7E57-429F-B0F8-740E5F07C0E4}"/>
              </a:ext>
            </a:extLst>
          </p:cNvPr>
          <p:cNvCxnSpPr/>
          <p:nvPr/>
        </p:nvCxnSpPr>
        <p:spPr>
          <a:xfrm>
            <a:off x="10340635" y="1794734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1B3C356-9133-4C8D-A1F5-59BA05C6F320}"/>
              </a:ext>
            </a:extLst>
          </p:cNvPr>
          <p:cNvCxnSpPr/>
          <p:nvPr/>
        </p:nvCxnSpPr>
        <p:spPr>
          <a:xfrm>
            <a:off x="10349681" y="2915012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3BADA3A-A288-425E-8771-513189231980}"/>
              </a:ext>
            </a:extLst>
          </p:cNvPr>
          <p:cNvCxnSpPr/>
          <p:nvPr/>
        </p:nvCxnSpPr>
        <p:spPr>
          <a:xfrm>
            <a:off x="10340635" y="4059952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 Box 10">
            <a:extLst>
              <a:ext uri="{FF2B5EF4-FFF2-40B4-BE49-F238E27FC236}">
                <a16:creationId xmlns:a16="http://schemas.microsoft.com/office/drawing/2014/main" id="{199C6FA2-F953-4663-95ED-85AB1057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068" y="3499161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Hydrolysis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0.50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 Box 10">
            <a:extLst>
              <a:ext uri="{FF2B5EF4-FFF2-40B4-BE49-F238E27FC236}">
                <a16:creationId xmlns:a16="http://schemas.microsoft.com/office/drawing/2014/main" id="{5850D485-01BE-48C8-AA02-81856627C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08" y="298961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Photosynthesis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15.8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Text Box 10">
            <a:extLst>
              <a:ext uri="{FF2B5EF4-FFF2-40B4-BE49-F238E27FC236}">
                <a16:creationId xmlns:a16="http://schemas.microsoft.com/office/drawing/2014/main" id="{D0B5669F-7454-400F-8570-BE4A96C3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151" y="291725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Respiration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4.69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Text Box 10">
            <a:extLst>
              <a:ext uri="{FF2B5EF4-FFF2-40B4-BE49-F238E27FC236}">
                <a16:creationId xmlns:a16="http://schemas.microsoft.com/office/drawing/2014/main" id="{A804FB99-BB6C-4391-B40D-EF8134E65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248" y="2829700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Death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4.02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Text Box 10">
            <a:extLst>
              <a:ext uri="{FF2B5EF4-FFF2-40B4-BE49-F238E27FC236}">
                <a16:creationId xmlns:a16="http://schemas.microsoft.com/office/drawing/2014/main" id="{5F4783D9-93AA-4562-93B9-7FA9FB584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959" y="4063699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Death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2.44</a:t>
            </a:r>
            <a:endParaRPr lang="zh-CN" altLang="zh-CN" sz="1100" dirty="0"/>
          </a:p>
        </p:txBody>
      </p:sp>
      <p:sp>
        <p:nvSpPr>
          <p:cNvPr id="113" name="Text Box 10">
            <a:extLst>
              <a:ext uri="{FF2B5EF4-FFF2-40B4-BE49-F238E27FC236}">
                <a16:creationId xmlns:a16="http://schemas.microsoft.com/office/drawing/2014/main" id="{C2637D07-890D-4E2F-9843-156057D47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768" y="4389501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3.12</a:t>
            </a:r>
            <a:endParaRPr lang="zh-CN" altLang="zh-CN" sz="1100" dirty="0"/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D9650E3B-6AFC-4082-B4A7-C6363480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779" y="5446972"/>
            <a:ext cx="1101408" cy="76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Organic Pool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2">
            <a:extLst>
              <a:ext uri="{FF2B5EF4-FFF2-40B4-BE49-F238E27FC236}">
                <a16:creationId xmlns:a16="http://schemas.microsoft.com/office/drawing/2014/main" id="{FC495B03-1718-4612-9001-898BA421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829" y="4842769"/>
            <a:ext cx="1169401" cy="77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Inorganic Pool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F9F9621-0721-4CEC-A666-5D962C5AB879}"/>
              </a:ext>
            </a:extLst>
          </p:cNvPr>
          <p:cNvCxnSpPr>
            <a:cxnSpLocks/>
          </p:cNvCxnSpPr>
          <p:nvPr/>
        </p:nvCxnSpPr>
        <p:spPr>
          <a:xfrm flipH="1" flipV="1">
            <a:off x="3068372" y="2470454"/>
            <a:ext cx="649" cy="20204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8E8EF5EE-F529-4920-9407-ACB28EDE6977}"/>
              </a:ext>
            </a:extLst>
          </p:cNvPr>
          <p:cNvCxnSpPr>
            <a:cxnSpLocks/>
          </p:cNvCxnSpPr>
          <p:nvPr/>
        </p:nvCxnSpPr>
        <p:spPr>
          <a:xfrm>
            <a:off x="3068305" y="4505663"/>
            <a:ext cx="0" cy="3955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6">
            <a:extLst>
              <a:ext uri="{FF2B5EF4-FFF2-40B4-BE49-F238E27FC236}">
                <a16:creationId xmlns:a16="http://schemas.microsoft.com/office/drawing/2014/main" id="{C74A1EA4-A38C-4440-A5BE-407C7C0CC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589" y="589370"/>
            <a:ext cx="1685267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Atmosphere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8D258083-6AE6-41B7-A307-15717687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412" y="598493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9BEECF35-6A6B-42EB-B8AC-FBFB766F0E08}"/>
              </a:ext>
            </a:extLst>
          </p:cNvPr>
          <p:cNvSpPr txBox="1">
            <a:spLocks noChangeArrowheads="1"/>
          </p:cNvSpPr>
          <p:nvPr/>
        </p:nvSpPr>
        <p:spPr bwMode="auto">
          <a:xfrm rot="751853">
            <a:off x="3600678" y="4623953"/>
            <a:ext cx="2446231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Overlaying Water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7DEC7910-1A78-429B-963A-A7A7E4B4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131" y="5682494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6" name="Text Box 6">
            <a:extLst>
              <a:ext uri="{FF2B5EF4-FFF2-40B4-BE49-F238E27FC236}">
                <a16:creationId xmlns:a16="http://schemas.microsoft.com/office/drawing/2014/main" id="{D520B93D-6F81-4571-8452-E75FA449A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37" y="830465"/>
            <a:ext cx="1295400" cy="6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Upstream Rivers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CA8B6BB0-5F16-48F5-81A8-1551D07F6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792" y="864911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 Sea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5F96D2A1-9A31-4698-B1E4-E51A3F7C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8544" y="5063578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Diagenesis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34B3CE5-704D-4140-A01E-D1F06A355990}"/>
              </a:ext>
            </a:extLst>
          </p:cNvPr>
          <p:cNvCxnSpPr/>
          <p:nvPr/>
        </p:nvCxnSpPr>
        <p:spPr>
          <a:xfrm>
            <a:off x="10348726" y="5212851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4F4B91-FB58-4321-B986-9E2840251824}"/>
              </a:ext>
            </a:extLst>
          </p:cNvPr>
          <p:cNvCxnSpPr>
            <a:cxnSpLocks/>
          </p:cNvCxnSpPr>
          <p:nvPr/>
        </p:nvCxnSpPr>
        <p:spPr>
          <a:xfrm flipV="1">
            <a:off x="3069369" y="864694"/>
            <a:ext cx="0" cy="110941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">
            <a:extLst>
              <a:ext uri="{FF2B5EF4-FFF2-40B4-BE49-F238E27FC236}">
                <a16:creationId xmlns:a16="http://schemas.microsoft.com/office/drawing/2014/main" id="{60B412A3-4789-4190-8EE1-23888B84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916" y="2075743"/>
            <a:ext cx="1689492" cy="5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Nitrogen Pool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E95F9570-4106-464B-ADD9-74A00DE67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499" y="2156043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DA26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Denitrification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1.16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 Box 10">
            <a:extLst>
              <a:ext uri="{FF2B5EF4-FFF2-40B4-BE49-F238E27FC236}">
                <a16:creationId xmlns:a16="http://schemas.microsoft.com/office/drawing/2014/main" id="{D5B2A46B-F284-4457-BBF8-7EC9EC94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545" y="3387845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 Flux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4.86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86EF1C69-F10E-4ECB-A084-1FB32C67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846" y="1465518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DIC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39.7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6FA2E67A-B20E-4DBD-AB2A-1DF2153E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045" y="3729486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POC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2.18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06937498-B2F5-427F-8B15-87DBC24C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865" y="2566633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DOC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9.10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D3EC463B-1045-4CC1-8E9A-45A8E9880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850" y="4651721"/>
            <a:ext cx="1400175" cy="7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Phytoplankton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1.77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632AF931-C074-4347-B7C9-7C73ED27F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58" y="1449835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DIC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47.36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10">
            <a:extLst>
              <a:ext uri="{FF2B5EF4-FFF2-40B4-BE49-F238E27FC236}">
                <a16:creationId xmlns:a16="http://schemas.microsoft.com/office/drawing/2014/main" id="{4CBE0C81-0198-4872-8BFF-E549AEBD9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15" y="2166332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DOC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6.81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10">
            <a:extLst>
              <a:ext uri="{FF2B5EF4-FFF2-40B4-BE49-F238E27FC236}">
                <a16:creationId xmlns:a16="http://schemas.microsoft.com/office/drawing/2014/main" id="{F2C9382D-0058-4E04-9FCF-F7FA75803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5" y="2819732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POC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5.14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id="{6972EDE0-E864-4E1F-8A60-A8775DF46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6" y="3391967"/>
            <a:ext cx="1400175" cy="79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Phytoplankton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0.32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10">
            <a:extLst>
              <a:ext uri="{FF2B5EF4-FFF2-40B4-BE49-F238E27FC236}">
                <a16:creationId xmlns:a16="http://schemas.microsoft.com/office/drawing/2014/main" id="{B09D063C-8B17-492C-BDDA-58293F0C2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407" y="563956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Burial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3.14</a:t>
            </a:r>
            <a:endParaRPr lang="zh-CN" altLang="zh-CN" sz="11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4D3CA27-F9D9-4012-84EC-9B285EE59856}"/>
              </a:ext>
            </a:extLst>
          </p:cNvPr>
          <p:cNvCxnSpPr/>
          <p:nvPr/>
        </p:nvCxnSpPr>
        <p:spPr>
          <a:xfrm>
            <a:off x="222368" y="313743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794D71A-C3D8-4A7F-A8AB-3BD3D071F305}"/>
              </a:ext>
            </a:extLst>
          </p:cNvPr>
          <p:cNvCxnSpPr/>
          <p:nvPr/>
        </p:nvCxnSpPr>
        <p:spPr>
          <a:xfrm>
            <a:off x="226236" y="387161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 Box 10">
            <a:extLst>
              <a:ext uri="{FF2B5EF4-FFF2-40B4-BE49-F238E27FC236}">
                <a16:creationId xmlns:a16="http://schemas.microsoft.com/office/drawing/2014/main" id="{C17A8C07-EC2B-4F37-AA15-2C0712EF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320" y="4862156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4.98</a:t>
            </a:r>
            <a:endParaRPr lang="zh-CN" altLang="zh-CN" sz="1100" dirty="0"/>
          </a:p>
        </p:txBody>
      </p:sp>
      <p:sp>
        <p:nvSpPr>
          <p:cNvPr id="106" name="Text Box 10">
            <a:extLst>
              <a:ext uri="{FF2B5EF4-FFF2-40B4-BE49-F238E27FC236}">
                <a16:creationId xmlns:a16="http://schemas.microsoft.com/office/drawing/2014/main" id="{C07AC754-C810-4601-9A24-00EA307D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297" y="1450528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Respiration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2.27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6">
            <a:extLst>
              <a:ext uri="{FF2B5EF4-FFF2-40B4-BE49-F238E27FC236}">
                <a16:creationId xmlns:a16="http://schemas.microsoft.com/office/drawing/2014/main" id="{691493E6-CD0D-447B-8678-0A0C4F33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033" y="589973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Air-Sea Flux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4.96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D2BF367-E58C-4E19-BF19-4A24F88CCC2E}"/>
              </a:ext>
            </a:extLst>
          </p:cNvPr>
          <p:cNvSpPr/>
          <p:nvPr/>
        </p:nvSpPr>
        <p:spPr>
          <a:xfrm>
            <a:off x="8707120" y="2418080"/>
            <a:ext cx="286367" cy="2133600"/>
          </a:xfrm>
          <a:custGeom>
            <a:avLst/>
            <a:gdLst>
              <a:gd name="connsiteX0" fmla="*/ 101600 w 286367"/>
              <a:gd name="connsiteY0" fmla="*/ 2133600 h 2133600"/>
              <a:gd name="connsiteX1" fmla="*/ 284480 w 286367"/>
              <a:gd name="connsiteY1" fmla="*/ 1036320 h 2133600"/>
              <a:gd name="connsiteX2" fmla="*/ 0 w 286367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67" h="2133600">
                <a:moveTo>
                  <a:pt x="101600" y="2133600"/>
                </a:moveTo>
                <a:cubicBezTo>
                  <a:pt x="201506" y="1762760"/>
                  <a:pt x="301413" y="1391920"/>
                  <a:pt x="284480" y="1036320"/>
                </a:cubicBezTo>
                <a:cubicBezTo>
                  <a:pt x="267547" y="680720"/>
                  <a:pt x="133773" y="34036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47B10A8A-84FD-4BA7-B6FF-CCA0805314FD}"/>
              </a:ext>
            </a:extLst>
          </p:cNvPr>
          <p:cNvSpPr/>
          <p:nvPr/>
        </p:nvSpPr>
        <p:spPr>
          <a:xfrm>
            <a:off x="3561347" y="2030661"/>
            <a:ext cx="2252312" cy="144648"/>
          </a:xfrm>
          <a:custGeom>
            <a:avLst/>
            <a:gdLst>
              <a:gd name="connsiteX0" fmla="*/ 2252312 w 2252312"/>
              <a:gd name="connsiteY0" fmla="*/ 144648 h 144648"/>
              <a:gd name="connsiteX1" fmla="*/ 1058779 w 2252312"/>
              <a:gd name="connsiteY1" fmla="*/ 270 h 144648"/>
              <a:gd name="connsiteX2" fmla="*/ 0 w 2252312"/>
              <a:gd name="connsiteY2" fmla="*/ 115773 h 14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312" h="144648">
                <a:moveTo>
                  <a:pt x="2252312" y="144648"/>
                </a:moveTo>
                <a:cubicBezTo>
                  <a:pt x="1843238" y="74865"/>
                  <a:pt x="1434164" y="5082"/>
                  <a:pt x="1058779" y="270"/>
                </a:cubicBezTo>
                <a:cubicBezTo>
                  <a:pt x="683394" y="-4542"/>
                  <a:pt x="341697" y="55615"/>
                  <a:pt x="0" y="115773"/>
                </a:cubicBezTo>
              </a:path>
            </a:pathLst>
          </a:custGeom>
          <a:noFill/>
          <a:ln w="25400">
            <a:solidFill>
              <a:srgbClr val="DA26CD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71E3E04-9070-40F5-BED0-89155BEFD4A2}"/>
              </a:ext>
            </a:extLst>
          </p:cNvPr>
          <p:cNvSpPr/>
          <p:nvPr/>
        </p:nvSpPr>
        <p:spPr>
          <a:xfrm>
            <a:off x="6689558" y="2483318"/>
            <a:ext cx="145617" cy="1116530"/>
          </a:xfrm>
          <a:custGeom>
            <a:avLst/>
            <a:gdLst>
              <a:gd name="connsiteX0" fmla="*/ 0 w 145617"/>
              <a:gd name="connsiteY0" fmla="*/ 1116530 h 1116530"/>
              <a:gd name="connsiteX1" fmla="*/ 144379 w 145617"/>
              <a:gd name="connsiteY1" fmla="*/ 539015 h 1116530"/>
              <a:gd name="connsiteX2" fmla="*/ 57751 w 145617"/>
              <a:gd name="connsiteY2" fmla="*/ 0 h 11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17" h="1116530">
                <a:moveTo>
                  <a:pt x="0" y="1116530"/>
                </a:moveTo>
                <a:cubicBezTo>
                  <a:pt x="67377" y="920816"/>
                  <a:pt x="134754" y="725103"/>
                  <a:pt x="144379" y="539015"/>
                </a:cubicBezTo>
                <a:cubicBezTo>
                  <a:pt x="154004" y="352927"/>
                  <a:pt x="105877" y="176463"/>
                  <a:pt x="57751" y="0"/>
                </a:cubicBezTo>
              </a:path>
            </a:pathLst>
          </a:custGeom>
          <a:noFill/>
          <a:ln w="25400">
            <a:solidFill>
              <a:srgbClr val="DA26CD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C967AD2-9CC5-4CFF-BB23-9033BB158C2E}"/>
              </a:ext>
            </a:extLst>
          </p:cNvPr>
          <p:cNvSpPr/>
          <p:nvPr/>
        </p:nvSpPr>
        <p:spPr>
          <a:xfrm>
            <a:off x="3551722" y="2358189"/>
            <a:ext cx="2786190" cy="1222409"/>
          </a:xfrm>
          <a:custGeom>
            <a:avLst/>
            <a:gdLst>
              <a:gd name="connsiteX0" fmla="*/ 0 w 2786190"/>
              <a:gd name="connsiteY0" fmla="*/ 0 h 1222409"/>
              <a:gd name="connsiteX1" fmla="*/ 2598821 w 2786190"/>
              <a:gd name="connsiteY1" fmla="*/ 721895 h 1222409"/>
              <a:gd name="connsiteX2" fmla="*/ 2377440 w 2786190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6190" h="1222409">
                <a:moveTo>
                  <a:pt x="0" y="0"/>
                </a:moveTo>
                <a:cubicBezTo>
                  <a:pt x="1101290" y="259080"/>
                  <a:pt x="2202581" y="518160"/>
                  <a:pt x="2598821" y="721895"/>
                </a:cubicBezTo>
                <a:cubicBezTo>
                  <a:pt x="2995061" y="925630"/>
                  <a:pt x="2686250" y="1074019"/>
                  <a:pt x="2377440" y="1222409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4E0BAB9-EB69-464C-BD83-70D556CA0B17}"/>
              </a:ext>
            </a:extLst>
          </p:cNvPr>
          <p:cNvSpPr/>
          <p:nvPr/>
        </p:nvSpPr>
        <p:spPr>
          <a:xfrm>
            <a:off x="3253123" y="2531444"/>
            <a:ext cx="2098523" cy="1212783"/>
          </a:xfrm>
          <a:custGeom>
            <a:avLst/>
            <a:gdLst>
              <a:gd name="connsiteX0" fmla="*/ 2098523 w 2098523"/>
              <a:gd name="connsiteY0" fmla="*/ 1212783 h 1212783"/>
              <a:gd name="connsiteX1" fmla="*/ 346725 w 2098523"/>
              <a:gd name="connsiteY1" fmla="*/ 837398 h 1212783"/>
              <a:gd name="connsiteX2" fmla="*/ 216 w 2098523"/>
              <a:gd name="connsiteY2" fmla="*/ 0 h 121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523" h="1212783">
                <a:moveTo>
                  <a:pt x="2098523" y="1212783"/>
                </a:moveTo>
                <a:cubicBezTo>
                  <a:pt x="1397483" y="1126155"/>
                  <a:pt x="696443" y="1039528"/>
                  <a:pt x="346725" y="837398"/>
                </a:cubicBezTo>
                <a:cubicBezTo>
                  <a:pt x="-2993" y="635268"/>
                  <a:pt x="-1389" y="317634"/>
                  <a:pt x="216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919390EC-AB35-4954-A24A-D200E35505C4}"/>
              </a:ext>
            </a:extLst>
          </p:cNvPr>
          <p:cNvSpPr/>
          <p:nvPr/>
        </p:nvSpPr>
        <p:spPr>
          <a:xfrm>
            <a:off x="7045693" y="2492943"/>
            <a:ext cx="1395757" cy="1203158"/>
          </a:xfrm>
          <a:custGeom>
            <a:avLst/>
            <a:gdLst>
              <a:gd name="connsiteX0" fmla="*/ 0 w 1395757"/>
              <a:gd name="connsiteY0" fmla="*/ 1203158 h 1203158"/>
              <a:gd name="connsiteX1" fmla="*/ 1164656 w 1395757"/>
              <a:gd name="connsiteY1" fmla="*/ 837398 h 1203158"/>
              <a:gd name="connsiteX2" fmla="*/ 1395663 w 1395757"/>
              <a:gd name="connsiteY2" fmla="*/ 0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757" h="1203158">
                <a:moveTo>
                  <a:pt x="0" y="1203158"/>
                </a:moveTo>
                <a:cubicBezTo>
                  <a:pt x="466022" y="1120541"/>
                  <a:pt x="932045" y="1037924"/>
                  <a:pt x="1164656" y="837398"/>
                </a:cubicBezTo>
                <a:cubicBezTo>
                  <a:pt x="1397267" y="636872"/>
                  <a:pt x="1396465" y="318436"/>
                  <a:pt x="1395663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3C40AC71-6711-4EF4-AF24-646AC7D74531}"/>
              </a:ext>
            </a:extLst>
          </p:cNvPr>
          <p:cNvSpPr/>
          <p:nvPr/>
        </p:nvSpPr>
        <p:spPr>
          <a:xfrm>
            <a:off x="7084194" y="3821229"/>
            <a:ext cx="1357162" cy="683394"/>
          </a:xfrm>
          <a:custGeom>
            <a:avLst/>
            <a:gdLst>
              <a:gd name="connsiteX0" fmla="*/ 0 w 1357162"/>
              <a:gd name="connsiteY0" fmla="*/ 0 h 683394"/>
              <a:gd name="connsiteX1" fmla="*/ 1039528 w 1357162"/>
              <a:gd name="connsiteY1" fmla="*/ 240632 h 683394"/>
              <a:gd name="connsiteX2" fmla="*/ 1357162 w 1357162"/>
              <a:gd name="connsiteY2" fmla="*/ 683394 h 68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162" h="683394">
                <a:moveTo>
                  <a:pt x="0" y="0"/>
                </a:moveTo>
                <a:cubicBezTo>
                  <a:pt x="406667" y="63366"/>
                  <a:pt x="813334" y="126733"/>
                  <a:pt x="1039528" y="240632"/>
                </a:cubicBezTo>
                <a:cubicBezTo>
                  <a:pt x="1265722" y="354531"/>
                  <a:pt x="1311442" y="518962"/>
                  <a:pt x="1357162" y="683394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A0C9DF1E-CB3E-41E6-AD60-2C1CC55E0D29}"/>
              </a:ext>
            </a:extLst>
          </p:cNvPr>
          <p:cNvSpPr/>
          <p:nvPr/>
        </p:nvSpPr>
        <p:spPr>
          <a:xfrm>
            <a:off x="6439301" y="3955983"/>
            <a:ext cx="134783" cy="1549668"/>
          </a:xfrm>
          <a:custGeom>
            <a:avLst/>
            <a:gdLst>
              <a:gd name="connsiteX0" fmla="*/ 9625 w 134783"/>
              <a:gd name="connsiteY0" fmla="*/ 0 h 1549668"/>
              <a:gd name="connsiteX1" fmla="*/ 134754 w 134783"/>
              <a:gd name="connsiteY1" fmla="*/ 760396 h 1549668"/>
              <a:gd name="connsiteX2" fmla="*/ 0 w 134783"/>
              <a:gd name="connsiteY2" fmla="*/ 1549668 h 154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83" h="1549668">
                <a:moveTo>
                  <a:pt x="9625" y="0"/>
                </a:moveTo>
                <a:cubicBezTo>
                  <a:pt x="72991" y="251059"/>
                  <a:pt x="136358" y="502118"/>
                  <a:pt x="134754" y="760396"/>
                </a:cubicBezTo>
                <a:cubicBezTo>
                  <a:pt x="133150" y="1018674"/>
                  <a:pt x="66575" y="1284171"/>
                  <a:pt x="0" y="1549668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E1DD7390-0530-479D-A100-CDB98FB82EEA}"/>
              </a:ext>
            </a:extLst>
          </p:cNvPr>
          <p:cNvSpPr/>
          <p:nvPr/>
        </p:nvSpPr>
        <p:spPr>
          <a:xfrm>
            <a:off x="6853187" y="4918828"/>
            <a:ext cx="1518483" cy="721576"/>
          </a:xfrm>
          <a:custGeom>
            <a:avLst/>
            <a:gdLst>
              <a:gd name="connsiteX0" fmla="*/ 1501541 w 1501541"/>
              <a:gd name="connsiteY0" fmla="*/ 0 h 702644"/>
              <a:gd name="connsiteX1" fmla="*/ 885525 w 1501541"/>
              <a:gd name="connsiteY1" fmla="*/ 529389 h 702644"/>
              <a:gd name="connsiteX2" fmla="*/ 0 w 1501541"/>
              <a:gd name="connsiteY2" fmla="*/ 702644 h 70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541" h="702644">
                <a:moveTo>
                  <a:pt x="1501541" y="0"/>
                </a:moveTo>
                <a:cubicBezTo>
                  <a:pt x="1318661" y="206141"/>
                  <a:pt x="1135782" y="412282"/>
                  <a:pt x="885525" y="529389"/>
                </a:cubicBezTo>
                <a:cubicBezTo>
                  <a:pt x="635268" y="646496"/>
                  <a:pt x="317634" y="674570"/>
                  <a:pt x="0" y="702644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EDA7ACEF-3DCE-40D5-BBF2-A7ED08DE2945}"/>
              </a:ext>
            </a:extLst>
          </p:cNvPr>
          <p:cNvSpPr/>
          <p:nvPr/>
        </p:nvSpPr>
        <p:spPr>
          <a:xfrm>
            <a:off x="3570973" y="5322771"/>
            <a:ext cx="2146433" cy="356134"/>
          </a:xfrm>
          <a:custGeom>
            <a:avLst/>
            <a:gdLst>
              <a:gd name="connsiteX0" fmla="*/ 2146433 w 2146433"/>
              <a:gd name="connsiteY0" fmla="*/ 356134 h 356134"/>
              <a:gd name="connsiteX1" fmla="*/ 798896 w 2146433"/>
              <a:gd name="connsiteY1" fmla="*/ 250256 h 356134"/>
              <a:gd name="connsiteX2" fmla="*/ 0 w 2146433"/>
              <a:gd name="connsiteY2" fmla="*/ 0 h 35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356134">
                <a:moveTo>
                  <a:pt x="2146433" y="356134"/>
                </a:moveTo>
                <a:cubicBezTo>
                  <a:pt x="1651534" y="332873"/>
                  <a:pt x="1156635" y="309612"/>
                  <a:pt x="798896" y="250256"/>
                </a:cubicBezTo>
                <a:cubicBezTo>
                  <a:pt x="441157" y="190900"/>
                  <a:pt x="220578" y="95450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52099026-BEC6-4251-A28F-83EFBB01D910}"/>
              </a:ext>
            </a:extLst>
          </p:cNvPr>
          <p:cNvSpPr/>
          <p:nvPr/>
        </p:nvSpPr>
        <p:spPr>
          <a:xfrm>
            <a:off x="3388093" y="1357049"/>
            <a:ext cx="5005136" cy="568004"/>
          </a:xfrm>
          <a:custGeom>
            <a:avLst/>
            <a:gdLst>
              <a:gd name="connsiteX0" fmla="*/ 5005136 w 5005136"/>
              <a:gd name="connsiteY0" fmla="*/ 568004 h 568004"/>
              <a:gd name="connsiteX1" fmla="*/ 2319688 w 5005136"/>
              <a:gd name="connsiteY1" fmla="*/ 113 h 568004"/>
              <a:gd name="connsiteX2" fmla="*/ 0 w 5005136"/>
              <a:gd name="connsiteY2" fmla="*/ 529503 h 56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5136" h="568004">
                <a:moveTo>
                  <a:pt x="5005136" y="568004"/>
                </a:moveTo>
                <a:cubicBezTo>
                  <a:pt x="4079506" y="287267"/>
                  <a:pt x="3153877" y="6530"/>
                  <a:pt x="2319688" y="113"/>
                </a:cubicBezTo>
                <a:cubicBezTo>
                  <a:pt x="1485499" y="-6304"/>
                  <a:pt x="742749" y="261599"/>
                  <a:pt x="0" y="529503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40076C1E-2550-401A-BD29-B2D92088025E}"/>
              </a:ext>
            </a:extLst>
          </p:cNvPr>
          <p:cNvSpPr/>
          <p:nvPr/>
        </p:nvSpPr>
        <p:spPr>
          <a:xfrm>
            <a:off x="6872438" y="5823283"/>
            <a:ext cx="1087655" cy="452387"/>
          </a:xfrm>
          <a:custGeom>
            <a:avLst/>
            <a:gdLst>
              <a:gd name="connsiteX0" fmla="*/ 0 w 1087655"/>
              <a:gd name="connsiteY0" fmla="*/ 0 h 452387"/>
              <a:gd name="connsiteX1" fmla="*/ 895149 w 1087655"/>
              <a:gd name="connsiteY1" fmla="*/ 154004 h 452387"/>
              <a:gd name="connsiteX2" fmla="*/ 1087655 w 1087655"/>
              <a:gd name="connsiteY2" fmla="*/ 452387 h 4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655" h="452387">
                <a:moveTo>
                  <a:pt x="0" y="0"/>
                </a:moveTo>
                <a:cubicBezTo>
                  <a:pt x="356936" y="39303"/>
                  <a:pt x="713873" y="78606"/>
                  <a:pt x="895149" y="154004"/>
                </a:cubicBezTo>
                <a:cubicBezTo>
                  <a:pt x="1076425" y="229402"/>
                  <a:pt x="1082040" y="340894"/>
                  <a:pt x="1087655" y="452387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E219C6A5-8F4C-4C2A-A056-B3FB13968A2A}"/>
              </a:ext>
            </a:extLst>
          </p:cNvPr>
          <p:cNvSpPr/>
          <p:nvPr/>
        </p:nvSpPr>
        <p:spPr>
          <a:xfrm>
            <a:off x="6430433" y="5282142"/>
            <a:ext cx="61384" cy="258233"/>
          </a:xfrm>
          <a:custGeom>
            <a:avLst/>
            <a:gdLst>
              <a:gd name="connsiteX0" fmla="*/ 61384 w 61384"/>
              <a:gd name="connsiteY0" fmla="*/ 0 h 258233"/>
              <a:gd name="connsiteX1" fmla="*/ 0 w 61384"/>
              <a:gd name="connsiteY1" fmla="*/ 258233 h 25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384" h="258233">
                <a:moveTo>
                  <a:pt x="61384" y="0"/>
                </a:moveTo>
                <a:lnTo>
                  <a:pt x="0" y="258233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5E24C46A-7669-4CCF-9ACF-F6DDDFDC71F8}"/>
              </a:ext>
            </a:extLst>
          </p:cNvPr>
          <p:cNvSpPr/>
          <p:nvPr/>
        </p:nvSpPr>
        <p:spPr>
          <a:xfrm>
            <a:off x="6807106" y="5372078"/>
            <a:ext cx="1101408" cy="275298"/>
          </a:xfrm>
          <a:custGeom>
            <a:avLst/>
            <a:gdLst>
              <a:gd name="connsiteX0" fmla="*/ 1092200 w 1092200"/>
              <a:gd name="connsiteY0" fmla="*/ 0 h 290512"/>
              <a:gd name="connsiteX1" fmla="*/ 971550 w 1092200"/>
              <a:gd name="connsiteY1" fmla="*/ 77787 h 290512"/>
              <a:gd name="connsiteX2" fmla="*/ 790575 w 1092200"/>
              <a:gd name="connsiteY2" fmla="*/ 158750 h 290512"/>
              <a:gd name="connsiteX3" fmla="*/ 620713 w 1092200"/>
              <a:gd name="connsiteY3" fmla="*/ 206375 h 290512"/>
              <a:gd name="connsiteX4" fmla="*/ 368300 w 1092200"/>
              <a:gd name="connsiteY4" fmla="*/ 250825 h 290512"/>
              <a:gd name="connsiteX5" fmla="*/ 141288 w 1092200"/>
              <a:gd name="connsiteY5" fmla="*/ 274637 h 290512"/>
              <a:gd name="connsiteX6" fmla="*/ 0 w 1092200"/>
              <a:gd name="connsiteY6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2200" h="290512">
                <a:moveTo>
                  <a:pt x="1092200" y="0"/>
                </a:moveTo>
                <a:cubicBezTo>
                  <a:pt x="1057010" y="25664"/>
                  <a:pt x="1021821" y="51329"/>
                  <a:pt x="971550" y="77787"/>
                </a:cubicBezTo>
                <a:cubicBezTo>
                  <a:pt x="921279" y="104245"/>
                  <a:pt x="849048" y="137319"/>
                  <a:pt x="790575" y="158750"/>
                </a:cubicBezTo>
                <a:cubicBezTo>
                  <a:pt x="732102" y="180181"/>
                  <a:pt x="691092" y="191029"/>
                  <a:pt x="620713" y="206375"/>
                </a:cubicBezTo>
                <a:cubicBezTo>
                  <a:pt x="550334" y="221721"/>
                  <a:pt x="448204" y="239448"/>
                  <a:pt x="368300" y="250825"/>
                </a:cubicBezTo>
                <a:cubicBezTo>
                  <a:pt x="288396" y="262202"/>
                  <a:pt x="141288" y="274637"/>
                  <a:pt x="141288" y="274637"/>
                </a:cubicBezTo>
                <a:lnTo>
                  <a:pt x="0" y="290512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2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149</Words>
  <Application>Microsoft Office PowerPoint</Application>
  <PresentationFormat>宽屏</PresentationFormat>
  <Paragraphs>115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7</cp:revision>
  <dcterms:created xsi:type="dcterms:W3CDTF">2018-12-29T01:31:55Z</dcterms:created>
  <dcterms:modified xsi:type="dcterms:W3CDTF">2018-12-29T03:54:52Z</dcterms:modified>
</cp:coreProperties>
</file>