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05" r:id="rId5"/>
    <p:sldId id="334" r:id="rId6"/>
    <p:sldId id="315" r:id="rId7"/>
    <p:sldId id="316" r:id="rId8"/>
    <p:sldId id="317" r:id="rId9"/>
    <p:sldId id="318" r:id="rId10"/>
    <p:sldId id="319" r:id="rId11"/>
    <p:sldId id="320" r:id="rId12"/>
    <p:sldId id="306" r:id="rId13"/>
    <p:sldId id="330" r:id="rId14"/>
    <p:sldId id="331" r:id="rId15"/>
    <p:sldId id="28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2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C7DE2-8458-4969-8628-F9131B1D4E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B037C-1E37-4E34-AD9C-3EEF5EF395F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B475E0B-0648-45C0-956A-2571579226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rapidjson.org/zh-cn/index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flask.pocoo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2331084"/>
            <a:ext cx="9753600" cy="1015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altLang="zh-CN" sz="6600" b="1" spc="-5" dirty="0">
                <a:solidFill>
                  <a:srgbClr val="33B5F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Cocos2d-x </a:t>
            </a:r>
            <a:r>
              <a:rPr lang="zh-CN" altLang="zh-CN" sz="6600" b="1" spc="-5" dirty="0">
                <a:solidFill>
                  <a:srgbClr val="33B5F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" panose="020B0503020204020204" charset="-122"/>
              </a:rPr>
              <a:t>网络访问</a:t>
            </a:r>
            <a:endParaRPr lang="zh-CN" altLang="zh-CN" sz="6600" b="1" spc="-5" dirty="0">
              <a:solidFill>
                <a:srgbClr val="33B5F0"/>
              </a:solidFill>
              <a:latin typeface="微软雅黑 Light" panose="020B0502040204020203" charset="-122"/>
              <a:ea typeface="微软雅黑 Light" panose="020B0502040204020203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37789" y="4608249"/>
            <a:ext cx="246697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卢家熙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</a:t>
            </a:r>
            <a:r>
              <a:rPr lang="en-US" altLang="zh-CN" dirty="0"/>
              <a:t>json - </a:t>
            </a:r>
            <a:r>
              <a:rPr lang="zh-CN" altLang="en-US" dirty="0"/>
              <a:t>使用</a:t>
            </a:r>
            <a:r>
              <a:rPr lang="en-US" altLang="zh-CN" dirty="0"/>
              <a:t>cocos</a:t>
            </a:r>
            <a:r>
              <a:rPr lang="zh-CN" altLang="en-US" dirty="0"/>
              <a:t>内置的</a:t>
            </a:r>
            <a:r>
              <a:rPr lang="en-US" altLang="zh-CN" dirty="0"/>
              <a:t>rapidjson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其中 </a:t>
            </a:r>
            <a:r>
              <a:rPr lang="en-US" altLang="zh-CN" dirty="0"/>
              <a:t>buffer </a:t>
            </a:r>
            <a:r>
              <a:rPr lang="zh-CN" altLang="en-US" dirty="0"/>
              <a:t>是 </a:t>
            </a:r>
            <a:r>
              <a:rPr lang="en-US" altLang="zh-CN" dirty="0"/>
              <a:t>json </a:t>
            </a:r>
            <a:r>
              <a:rPr lang="zh-CN" altLang="en-US" dirty="0"/>
              <a:t>字符串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2995" y="2052955"/>
            <a:ext cx="602869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发送</a:t>
            </a:r>
            <a:r>
              <a:rPr lang="en-US" altLang="zh-CN"/>
              <a:t>HTTP</a:t>
            </a:r>
            <a:r>
              <a:rPr lang="zh-CN" altLang="en-US"/>
              <a:t>请求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可直接参考课件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参考课件</a:t>
            </a:r>
            <a:endParaRPr lang="zh-CN" altLang="en-US"/>
          </a:p>
          <a:p>
            <a:r>
              <a:rPr lang="en-US" altLang="zh-CN"/>
              <a:t>rapidjson (</a:t>
            </a:r>
            <a:r>
              <a:rPr lang="en-US" altLang="zh-CN">
                <a:hlinkClick r:id="rId1"/>
              </a:rPr>
              <a:t>http://rapidjson.org/zh-cn/index.html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zh-CN" altLang="en-US"/>
              <a:t>在</a:t>
            </a:r>
            <a:r>
              <a:rPr lang="en-US" altLang="zh-CN"/>
              <a:t>cocos</a:t>
            </a:r>
            <a:r>
              <a:rPr lang="zh-CN" altLang="en-US"/>
              <a:t>中可以 </a:t>
            </a:r>
            <a:r>
              <a:rPr lang="en-US" altLang="zh-CN"/>
              <a:t>#include “json/document.h”</a:t>
            </a:r>
            <a:endParaRPr lang="en-US" altLang="zh-CN"/>
          </a:p>
          <a:p>
            <a:pPr lvl="0"/>
            <a:r>
              <a:rPr lang="zh-CN" altLang="en-US"/>
              <a:t>自行了解</a:t>
            </a:r>
            <a:r>
              <a:rPr lang="en-US" altLang="zh-CN"/>
              <a:t>HTTP</a:t>
            </a:r>
            <a:r>
              <a:rPr lang="zh-CN" altLang="en-US"/>
              <a:t>请求 和 </a:t>
            </a:r>
            <a:r>
              <a:rPr lang="en-US" altLang="zh-CN"/>
              <a:t>cookie</a:t>
            </a:r>
            <a:r>
              <a:rPr lang="zh-CN" altLang="en-US"/>
              <a:t>在用户认证中的作用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19421" y="1387602"/>
            <a:ext cx="3168650" cy="2988945"/>
          </a:xfrm>
          <a:custGeom>
            <a:avLst/>
            <a:gdLst/>
            <a:ahLst/>
            <a:cxnLst/>
            <a:rect l="l" t="t" r="r" b="b"/>
            <a:pathLst>
              <a:path w="3168650" h="2988945">
                <a:moveTo>
                  <a:pt x="1584198" y="0"/>
                </a:moveTo>
                <a:lnTo>
                  <a:pt x="1534855" y="711"/>
                </a:lnTo>
                <a:lnTo>
                  <a:pt x="1485889" y="2830"/>
                </a:lnTo>
                <a:lnTo>
                  <a:pt x="1437319" y="6337"/>
                </a:lnTo>
                <a:lnTo>
                  <a:pt x="1389170" y="11211"/>
                </a:lnTo>
                <a:lnTo>
                  <a:pt x="1341462" y="17432"/>
                </a:lnTo>
                <a:lnTo>
                  <a:pt x="1294217" y="24978"/>
                </a:lnTo>
                <a:lnTo>
                  <a:pt x="1247457" y="33830"/>
                </a:lnTo>
                <a:lnTo>
                  <a:pt x="1201204" y="43966"/>
                </a:lnTo>
                <a:lnTo>
                  <a:pt x="1155481" y="55365"/>
                </a:lnTo>
                <a:lnTo>
                  <a:pt x="1110308" y="68008"/>
                </a:lnTo>
                <a:lnTo>
                  <a:pt x="1065708" y="81873"/>
                </a:lnTo>
                <a:lnTo>
                  <a:pt x="1021703" y="96939"/>
                </a:lnTo>
                <a:lnTo>
                  <a:pt x="978315" y="113187"/>
                </a:lnTo>
                <a:lnTo>
                  <a:pt x="935565" y="130595"/>
                </a:lnTo>
                <a:lnTo>
                  <a:pt x="893476" y="149143"/>
                </a:lnTo>
                <a:lnTo>
                  <a:pt x="852069" y="168809"/>
                </a:lnTo>
                <a:lnTo>
                  <a:pt x="811367" y="189575"/>
                </a:lnTo>
                <a:lnTo>
                  <a:pt x="771390" y="211417"/>
                </a:lnTo>
                <a:lnTo>
                  <a:pt x="732162" y="234317"/>
                </a:lnTo>
                <a:lnTo>
                  <a:pt x="693704" y="258254"/>
                </a:lnTo>
                <a:lnTo>
                  <a:pt x="656038" y="283205"/>
                </a:lnTo>
                <a:lnTo>
                  <a:pt x="619186" y="309152"/>
                </a:lnTo>
                <a:lnTo>
                  <a:pt x="583169" y="336074"/>
                </a:lnTo>
                <a:lnTo>
                  <a:pt x="548011" y="363949"/>
                </a:lnTo>
                <a:lnTo>
                  <a:pt x="513731" y="392757"/>
                </a:lnTo>
                <a:lnTo>
                  <a:pt x="480354" y="422477"/>
                </a:lnTo>
                <a:lnTo>
                  <a:pt x="447900" y="453089"/>
                </a:lnTo>
                <a:lnTo>
                  <a:pt x="416391" y="484573"/>
                </a:lnTo>
                <a:lnTo>
                  <a:pt x="385849" y="516906"/>
                </a:lnTo>
                <a:lnTo>
                  <a:pt x="356297" y="550069"/>
                </a:lnTo>
                <a:lnTo>
                  <a:pt x="327755" y="584042"/>
                </a:lnTo>
                <a:lnTo>
                  <a:pt x="300247" y="618802"/>
                </a:lnTo>
                <a:lnTo>
                  <a:pt x="273794" y="654330"/>
                </a:lnTo>
                <a:lnTo>
                  <a:pt x="248417" y="690606"/>
                </a:lnTo>
                <a:lnTo>
                  <a:pt x="224139" y="727607"/>
                </a:lnTo>
                <a:lnTo>
                  <a:pt x="200982" y="765315"/>
                </a:lnTo>
                <a:lnTo>
                  <a:pt x="178967" y="803707"/>
                </a:lnTo>
                <a:lnTo>
                  <a:pt x="158117" y="842764"/>
                </a:lnTo>
                <a:lnTo>
                  <a:pt x="138453" y="882464"/>
                </a:lnTo>
                <a:lnTo>
                  <a:pt x="119998" y="922787"/>
                </a:lnTo>
                <a:lnTo>
                  <a:pt x="102772" y="963713"/>
                </a:lnTo>
                <a:lnTo>
                  <a:pt x="86799" y="1005221"/>
                </a:lnTo>
                <a:lnTo>
                  <a:pt x="72100" y="1047289"/>
                </a:lnTo>
                <a:lnTo>
                  <a:pt x="58697" y="1089898"/>
                </a:lnTo>
                <a:lnTo>
                  <a:pt x="46611" y="1133026"/>
                </a:lnTo>
                <a:lnTo>
                  <a:pt x="35866" y="1176653"/>
                </a:lnTo>
                <a:lnTo>
                  <a:pt x="26482" y="1220759"/>
                </a:lnTo>
                <a:lnTo>
                  <a:pt x="18481" y="1265323"/>
                </a:lnTo>
                <a:lnTo>
                  <a:pt x="11886" y="1310323"/>
                </a:lnTo>
                <a:lnTo>
                  <a:pt x="6719" y="1355740"/>
                </a:lnTo>
                <a:lnTo>
                  <a:pt x="3000" y="1401552"/>
                </a:lnTo>
                <a:lnTo>
                  <a:pt x="753" y="1447740"/>
                </a:lnTo>
                <a:lnTo>
                  <a:pt x="0" y="1494282"/>
                </a:lnTo>
                <a:lnTo>
                  <a:pt x="753" y="1540823"/>
                </a:lnTo>
                <a:lnTo>
                  <a:pt x="3000" y="1587011"/>
                </a:lnTo>
                <a:lnTo>
                  <a:pt x="6719" y="1632823"/>
                </a:lnTo>
                <a:lnTo>
                  <a:pt x="11886" y="1678240"/>
                </a:lnTo>
                <a:lnTo>
                  <a:pt x="18481" y="1723240"/>
                </a:lnTo>
                <a:lnTo>
                  <a:pt x="26482" y="1767804"/>
                </a:lnTo>
                <a:lnTo>
                  <a:pt x="35866" y="1811910"/>
                </a:lnTo>
                <a:lnTo>
                  <a:pt x="46611" y="1855537"/>
                </a:lnTo>
                <a:lnTo>
                  <a:pt x="58697" y="1898665"/>
                </a:lnTo>
                <a:lnTo>
                  <a:pt x="72100" y="1941274"/>
                </a:lnTo>
                <a:lnTo>
                  <a:pt x="86799" y="1983342"/>
                </a:lnTo>
                <a:lnTo>
                  <a:pt x="102772" y="2024850"/>
                </a:lnTo>
                <a:lnTo>
                  <a:pt x="119998" y="2065776"/>
                </a:lnTo>
                <a:lnTo>
                  <a:pt x="138453" y="2106099"/>
                </a:lnTo>
                <a:lnTo>
                  <a:pt x="158117" y="2145799"/>
                </a:lnTo>
                <a:lnTo>
                  <a:pt x="178967" y="2184856"/>
                </a:lnTo>
                <a:lnTo>
                  <a:pt x="200982" y="2223248"/>
                </a:lnTo>
                <a:lnTo>
                  <a:pt x="224139" y="2260956"/>
                </a:lnTo>
                <a:lnTo>
                  <a:pt x="248417" y="2297957"/>
                </a:lnTo>
                <a:lnTo>
                  <a:pt x="273794" y="2334233"/>
                </a:lnTo>
                <a:lnTo>
                  <a:pt x="300247" y="2369761"/>
                </a:lnTo>
                <a:lnTo>
                  <a:pt x="327755" y="2404521"/>
                </a:lnTo>
                <a:lnTo>
                  <a:pt x="356297" y="2438494"/>
                </a:lnTo>
                <a:lnTo>
                  <a:pt x="385849" y="2471657"/>
                </a:lnTo>
                <a:lnTo>
                  <a:pt x="416391" y="2503990"/>
                </a:lnTo>
                <a:lnTo>
                  <a:pt x="447900" y="2535474"/>
                </a:lnTo>
                <a:lnTo>
                  <a:pt x="480354" y="2566086"/>
                </a:lnTo>
                <a:lnTo>
                  <a:pt x="513731" y="2595806"/>
                </a:lnTo>
                <a:lnTo>
                  <a:pt x="548011" y="2624614"/>
                </a:lnTo>
                <a:lnTo>
                  <a:pt x="583169" y="2652489"/>
                </a:lnTo>
                <a:lnTo>
                  <a:pt x="619186" y="2679411"/>
                </a:lnTo>
                <a:lnTo>
                  <a:pt x="656038" y="2705358"/>
                </a:lnTo>
                <a:lnTo>
                  <a:pt x="693704" y="2730309"/>
                </a:lnTo>
                <a:lnTo>
                  <a:pt x="732162" y="2754246"/>
                </a:lnTo>
                <a:lnTo>
                  <a:pt x="771390" y="2777146"/>
                </a:lnTo>
                <a:lnTo>
                  <a:pt x="811367" y="2798988"/>
                </a:lnTo>
                <a:lnTo>
                  <a:pt x="852069" y="2819754"/>
                </a:lnTo>
                <a:lnTo>
                  <a:pt x="893476" y="2839420"/>
                </a:lnTo>
                <a:lnTo>
                  <a:pt x="935565" y="2857968"/>
                </a:lnTo>
                <a:lnTo>
                  <a:pt x="978315" y="2875376"/>
                </a:lnTo>
                <a:lnTo>
                  <a:pt x="1021703" y="2891624"/>
                </a:lnTo>
                <a:lnTo>
                  <a:pt x="1065708" y="2906690"/>
                </a:lnTo>
                <a:lnTo>
                  <a:pt x="1110308" y="2920555"/>
                </a:lnTo>
                <a:lnTo>
                  <a:pt x="1155481" y="2933198"/>
                </a:lnTo>
                <a:lnTo>
                  <a:pt x="1201204" y="2944597"/>
                </a:lnTo>
                <a:lnTo>
                  <a:pt x="1247457" y="2954733"/>
                </a:lnTo>
                <a:lnTo>
                  <a:pt x="1294217" y="2963585"/>
                </a:lnTo>
                <a:lnTo>
                  <a:pt x="1341462" y="2971131"/>
                </a:lnTo>
                <a:lnTo>
                  <a:pt x="1389170" y="2977352"/>
                </a:lnTo>
                <a:lnTo>
                  <a:pt x="1437319" y="2982226"/>
                </a:lnTo>
                <a:lnTo>
                  <a:pt x="1485889" y="2985733"/>
                </a:lnTo>
                <a:lnTo>
                  <a:pt x="1534855" y="2987852"/>
                </a:lnTo>
                <a:lnTo>
                  <a:pt x="1584198" y="2988564"/>
                </a:lnTo>
                <a:lnTo>
                  <a:pt x="1633540" y="2987852"/>
                </a:lnTo>
                <a:lnTo>
                  <a:pt x="1682506" y="2985733"/>
                </a:lnTo>
                <a:lnTo>
                  <a:pt x="1731076" y="2982226"/>
                </a:lnTo>
                <a:lnTo>
                  <a:pt x="1779225" y="2977352"/>
                </a:lnTo>
                <a:lnTo>
                  <a:pt x="1826933" y="2971131"/>
                </a:lnTo>
                <a:lnTo>
                  <a:pt x="1874178" y="2963585"/>
                </a:lnTo>
                <a:lnTo>
                  <a:pt x="1920938" y="2954733"/>
                </a:lnTo>
                <a:lnTo>
                  <a:pt x="1967191" y="2944597"/>
                </a:lnTo>
                <a:lnTo>
                  <a:pt x="2012914" y="2933198"/>
                </a:lnTo>
                <a:lnTo>
                  <a:pt x="2058087" y="2920555"/>
                </a:lnTo>
                <a:lnTo>
                  <a:pt x="2102687" y="2906690"/>
                </a:lnTo>
                <a:lnTo>
                  <a:pt x="2146692" y="2891624"/>
                </a:lnTo>
                <a:lnTo>
                  <a:pt x="2190080" y="2875376"/>
                </a:lnTo>
                <a:lnTo>
                  <a:pt x="2232830" y="2857968"/>
                </a:lnTo>
                <a:lnTo>
                  <a:pt x="2274919" y="2839420"/>
                </a:lnTo>
                <a:lnTo>
                  <a:pt x="2316326" y="2819754"/>
                </a:lnTo>
                <a:lnTo>
                  <a:pt x="2357028" y="2798988"/>
                </a:lnTo>
                <a:lnTo>
                  <a:pt x="2397005" y="2777146"/>
                </a:lnTo>
                <a:lnTo>
                  <a:pt x="2436233" y="2754246"/>
                </a:lnTo>
                <a:lnTo>
                  <a:pt x="2474691" y="2730309"/>
                </a:lnTo>
                <a:lnTo>
                  <a:pt x="2512357" y="2705358"/>
                </a:lnTo>
                <a:lnTo>
                  <a:pt x="2549209" y="2679411"/>
                </a:lnTo>
                <a:lnTo>
                  <a:pt x="2585226" y="2652489"/>
                </a:lnTo>
                <a:lnTo>
                  <a:pt x="2620384" y="2624614"/>
                </a:lnTo>
                <a:lnTo>
                  <a:pt x="2654664" y="2595806"/>
                </a:lnTo>
                <a:lnTo>
                  <a:pt x="2688041" y="2566086"/>
                </a:lnTo>
                <a:lnTo>
                  <a:pt x="2720495" y="2535474"/>
                </a:lnTo>
                <a:lnTo>
                  <a:pt x="2752004" y="2503990"/>
                </a:lnTo>
                <a:lnTo>
                  <a:pt x="2782546" y="2471657"/>
                </a:lnTo>
                <a:lnTo>
                  <a:pt x="2812098" y="2438494"/>
                </a:lnTo>
                <a:lnTo>
                  <a:pt x="2840640" y="2404521"/>
                </a:lnTo>
                <a:lnTo>
                  <a:pt x="2868148" y="2369761"/>
                </a:lnTo>
                <a:lnTo>
                  <a:pt x="2894601" y="2334233"/>
                </a:lnTo>
                <a:lnTo>
                  <a:pt x="2919978" y="2297957"/>
                </a:lnTo>
                <a:lnTo>
                  <a:pt x="2944256" y="2260956"/>
                </a:lnTo>
                <a:lnTo>
                  <a:pt x="2967413" y="2223248"/>
                </a:lnTo>
                <a:lnTo>
                  <a:pt x="2989428" y="2184856"/>
                </a:lnTo>
                <a:lnTo>
                  <a:pt x="3010278" y="2145799"/>
                </a:lnTo>
                <a:lnTo>
                  <a:pt x="3029942" y="2106099"/>
                </a:lnTo>
                <a:lnTo>
                  <a:pt x="3048397" y="2065776"/>
                </a:lnTo>
                <a:lnTo>
                  <a:pt x="3065623" y="2024850"/>
                </a:lnTo>
                <a:lnTo>
                  <a:pt x="3081596" y="1983342"/>
                </a:lnTo>
                <a:lnTo>
                  <a:pt x="3096295" y="1941274"/>
                </a:lnTo>
                <a:lnTo>
                  <a:pt x="3109698" y="1898665"/>
                </a:lnTo>
                <a:lnTo>
                  <a:pt x="3121784" y="1855537"/>
                </a:lnTo>
                <a:lnTo>
                  <a:pt x="3132529" y="1811910"/>
                </a:lnTo>
                <a:lnTo>
                  <a:pt x="3141913" y="1767804"/>
                </a:lnTo>
                <a:lnTo>
                  <a:pt x="3149914" y="1723240"/>
                </a:lnTo>
                <a:lnTo>
                  <a:pt x="3156509" y="1678240"/>
                </a:lnTo>
                <a:lnTo>
                  <a:pt x="3161676" y="1632823"/>
                </a:lnTo>
                <a:lnTo>
                  <a:pt x="3165395" y="1587011"/>
                </a:lnTo>
                <a:lnTo>
                  <a:pt x="3167642" y="1540823"/>
                </a:lnTo>
                <a:lnTo>
                  <a:pt x="3168396" y="1494282"/>
                </a:lnTo>
                <a:lnTo>
                  <a:pt x="3167642" y="1447740"/>
                </a:lnTo>
                <a:lnTo>
                  <a:pt x="3165395" y="1401552"/>
                </a:lnTo>
                <a:lnTo>
                  <a:pt x="3161676" y="1355740"/>
                </a:lnTo>
                <a:lnTo>
                  <a:pt x="3156509" y="1310323"/>
                </a:lnTo>
                <a:lnTo>
                  <a:pt x="3149914" y="1265323"/>
                </a:lnTo>
                <a:lnTo>
                  <a:pt x="3141913" y="1220759"/>
                </a:lnTo>
                <a:lnTo>
                  <a:pt x="3132529" y="1176653"/>
                </a:lnTo>
                <a:lnTo>
                  <a:pt x="3121784" y="1133026"/>
                </a:lnTo>
                <a:lnTo>
                  <a:pt x="3109698" y="1089898"/>
                </a:lnTo>
                <a:lnTo>
                  <a:pt x="3096295" y="1047289"/>
                </a:lnTo>
                <a:lnTo>
                  <a:pt x="3081596" y="1005221"/>
                </a:lnTo>
                <a:lnTo>
                  <a:pt x="3065623" y="963713"/>
                </a:lnTo>
                <a:lnTo>
                  <a:pt x="3048397" y="922787"/>
                </a:lnTo>
                <a:lnTo>
                  <a:pt x="3029942" y="882464"/>
                </a:lnTo>
                <a:lnTo>
                  <a:pt x="3010278" y="842764"/>
                </a:lnTo>
                <a:lnTo>
                  <a:pt x="2989428" y="803707"/>
                </a:lnTo>
                <a:lnTo>
                  <a:pt x="2967413" y="765315"/>
                </a:lnTo>
                <a:lnTo>
                  <a:pt x="2944256" y="727607"/>
                </a:lnTo>
                <a:lnTo>
                  <a:pt x="2919978" y="690606"/>
                </a:lnTo>
                <a:lnTo>
                  <a:pt x="2894601" y="654330"/>
                </a:lnTo>
                <a:lnTo>
                  <a:pt x="2868148" y="618802"/>
                </a:lnTo>
                <a:lnTo>
                  <a:pt x="2840640" y="584042"/>
                </a:lnTo>
                <a:lnTo>
                  <a:pt x="2812098" y="550069"/>
                </a:lnTo>
                <a:lnTo>
                  <a:pt x="2782546" y="516906"/>
                </a:lnTo>
                <a:lnTo>
                  <a:pt x="2752004" y="484573"/>
                </a:lnTo>
                <a:lnTo>
                  <a:pt x="2720495" y="453089"/>
                </a:lnTo>
                <a:lnTo>
                  <a:pt x="2688041" y="422477"/>
                </a:lnTo>
                <a:lnTo>
                  <a:pt x="2654664" y="392757"/>
                </a:lnTo>
                <a:lnTo>
                  <a:pt x="2620384" y="363949"/>
                </a:lnTo>
                <a:lnTo>
                  <a:pt x="2585226" y="336074"/>
                </a:lnTo>
                <a:lnTo>
                  <a:pt x="2549209" y="309152"/>
                </a:lnTo>
                <a:lnTo>
                  <a:pt x="2512357" y="283205"/>
                </a:lnTo>
                <a:lnTo>
                  <a:pt x="2474691" y="258254"/>
                </a:lnTo>
                <a:lnTo>
                  <a:pt x="2436233" y="234317"/>
                </a:lnTo>
                <a:lnTo>
                  <a:pt x="2397005" y="211417"/>
                </a:lnTo>
                <a:lnTo>
                  <a:pt x="2357028" y="189575"/>
                </a:lnTo>
                <a:lnTo>
                  <a:pt x="2316326" y="168809"/>
                </a:lnTo>
                <a:lnTo>
                  <a:pt x="2274919" y="149143"/>
                </a:lnTo>
                <a:lnTo>
                  <a:pt x="2232830" y="130595"/>
                </a:lnTo>
                <a:lnTo>
                  <a:pt x="2190080" y="113187"/>
                </a:lnTo>
                <a:lnTo>
                  <a:pt x="2146692" y="96939"/>
                </a:lnTo>
                <a:lnTo>
                  <a:pt x="2102687" y="81873"/>
                </a:lnTo>
                <a:lnTo>
                  <a:pt x="2058087" y="68008"/>
                </a:lnTo>
                <a:lnTo>
                  <a:pt x="2012914" y="55365"/>
                </a:lnTo>
                <a:lnTo>
                  <a:pt x="1967191" y="43966"/>
                </a:lnTo>
                <a:lnTo>
                  <a:pt x="1920938" y="33830"/>
                </a:lnTo>
                <a:lnTo>
                  <a:pt x="1874178" y="24978"/>
                </a:lnTo>
                <a:lnTo>
                  <a:pt x="1826933" y="17432"/>
                </a:lnTo>
                <a:lnTo>
                  <a:pt x="1779225" y="11211"/>
                </a:lnTo>
                <a:lnTo>
                  <a:pt x="1731076" y="6337"/>
                </a:lnTo>
                <a:lnTo>
                  <a:pt x="1682506" y="2830"/>
                </a:lnTo>
                <a:lnTo>
                  <a:pt x="1633540" y="711"/>
                </a:lnTo>
                <a:lnTo>
                  <a:pt x="1584198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19421" y="1387602"/>
            <a:ext cx="3168650" cy="2988945"/>
          </a:xfrm>
          <a:custGeom>
            <a:avLst/>
            <a:gdLst/>
            <a:ahLst/>
            <a:cxnLst/>
            <a:rect l="l" t="t" r="r" b="b"/>
            <a:pathLst>
              <a:path w="3168650" h="2988945">
                <a:moveTo>
                  <a:pt x="0" y="1494282"/>
                </a:moveTo>
                <a:lnTo>
                  <a:pt x="753" y="1447740"/>
                </a:lnTo>
                <a:lnTo>
                  <a:pt x="3000" y="1401552"/>
                </a:lnTo>
                <a:lnTo>
                  <a:pt x="6719" y="1355740"/>
                </a:lnTo>
                <a:lnTo>
                  <a:pt x="11886" y="1310323"/>
                </a:lnTo>
                <a:lnTo>
                  <a:pt x="18481" y="1265323"/>
                </a:lnTo>
                <a:lnTo>
                  <a:pt x="26482" y="1220759"/>
                </a:lnTo>
                <a:lnTo>
                  <a:pt x="35866" y="1176653"/>
                </a:lnTo>
                <a:lnTo>
                  <a:pt x="46611" y="1133026"/>
                </a:lnTo>
                <a:lnTo>
                  <a:pt x="58697" y="1089898"/>
                </a:lnTo>
                <a:lnTo>
                  <a:pt x="72100" y="1047289"/>
                </a:lnTo>
                <a:lnTo>
                  <a:pt x="86799" y="1005221"/>
                </a:lnTo>
                <a:lnTo>
                  <a:pt x="102772" y="963713"/>
                </a:lnTo>
                <a:lnTo>
                  <a:pt x="119998" y="922787"/>
                </a:lnTo>
                <a:lnTo>
                  <a:pt x="138453" y="882464"/>
                </a:lnTo>
                <a:lnTo>
                  <a:pt x="158117" y="842764"/>
                </a:lnTo>
                <a:lnTo>
                  <a:pt x="178967" y="803707"/>
                </a:lnTo>
                <a:lnTo>
                  <a:pt x="200982" y="765315"/>
                </a:lnTo>
                <a:lnTo>
                  <a:pt x="224139" y="727607"/>
                </a:lnTo>
                <a:lnTo>
                  <a:pt x="248417" y="690606"/>
                </a:lnTo>
                <a:lnTo>
                  <a:pt x="273794" y="654330"/>
                </a:lnTo>
                <a:lnTo>
                  <a:pt x="300247" y="618802"/>
                </a:lnTo>
                <a:lnTo>
                  <a:pt x="327755" y="584042"/>
                </a:lnTo>
                <a:lnTo>
                  <a:pt x="356297" y="550069"/>
                </a:lnTo>
                <a:lnTo>
                  <a:pt x="385849" y="516906"/>
                </a:lnTo>
                <a:lnTo>
                  <a:pt x="416391" y="484573"/>
                </a:lnTo>
                <a:lnTo>
                  <a:pt x="447900" y="453089"/>
                </a:lnTo>
                <a:lnTo>
                  <a:pt x="480354" y="422477"/>
                </a:lnTo>
                <a:lnTo>
                  <a:pt x="513731" y="392757"/>
                </a:lnTo>
                <a:lnTo>
                  <a:pt x="548011" y="363949"/>
                </a:lnTo>
                <a:lnTo>
                  <a:pt x="583169" y="336074"/>
                </a:lnTo>
                <a:lnTo>
                  <a:pt x="619186" y="309152"/>
                </a:lnTo>
                <a:lnTo>
                  <a:pt x="656038" y="283205"/>
                </a:lnTo>
                <a:lnTo>
                  <a:pt x="693704" y="258254"/>
                </a:lnTo>
                <a:lnTo>
                  <a:pt x="732162" y="234317"/>
                </a:lnTo>
                <a:lnTo>
                  <a:pt x="771390" y="211417"/>
                </a:lnTo>
                <a:lnTo>
                  <a:pt x="811367" y="189575"/>
                </a:lnTo>
                <a:lnTo>
                  <a:pt x="852069" y="168809"/>
                </a:lnTo>
                <a:lnTo>
                  <a:pt x="893476" y="149143"/>
                </a:lnTo>
                <a:lnTo>
                  <a:pt x="935565" y="130595"/>
                </a:lnTo>
                <a:lnTo>
                  <a:pt x="978315" y="113187"/>
                </a:lnTo>
                <a:lnTo>
                  <a:pt x="1021703" y="96939"/>
                </a:lnTo>
                <a:lnTo>
                  <a:pt x="1065708" y="81873"/>
                </a:lnTo>
                <a:lnTo>
                  <a:pt x="1110308" y="68008"/>
                </a:lnTo>
                <a:lnTo>
                  <a:pt x="1155481" y="55365"/>
                </a:lnTo>
                <a:lnTo>
                  <a:pt x="1201204" y="43966"/>
                </a:lnTo>
                <a:lnTo>
                  <a:pt x="1247457" y="33830"/>
                </a:lnTo>
                <a:lnTo>
                  <a:pt x="1294217" y="24978"/>
                </a:lnTo>
                <a:lnTo>
                  <a:pt x="1341462" y="17432"/>
                </a:lnTo>
                <a:lnTo>
                  <a:pt x="1389170" y="11211"/>
                </a:lnTo>
                <a:lnTo>
                  <a:pt x="1437319" y="6337"/>
                </a:lnTo>
                <a:lnTo>
                  <a:pt x="1485889" y="2830"/>
                </a:lnTo>
                <a:lnTo>
                  <a:pt x="1534855" y="711"/>
                </a:lnTo>
                <a:lnTo>
                  <a:pt x="1584198" y="0"/>
                </a:lnTo>
                <a:lnTo>
                  <a:pt x="1633540" y="711"/>
                </a:lnTo>
                <a:lnTo>
                  <a:pt x="1682506" y="2830"/>
                </a:lnTo>
                <a:lnTo>
                  <a:pt x="1731076" y="6337"/>
                </a:lnTo>
                <a:lnTo>
                  <a:pt x="1779225" y="11211"/>
                </a:lnTo>
                <a:lnTo>
                  <a:pt x="1826933" y="17432"/>
                </a:lnTo>
                <a:lnTo>
                  <a:pt x="1874178" y="24978"/>
                </a:lnTo>
                <a:lnTo>
                  <a:pt x="1920938" y="33830"/>
                </a:lnTo>
                <a:lnTo>
                  <a:pt x="1967191" y="43966"/>
                </a:lnTo>
                <a:lnTo>
                  <a:pt x="2012914" y="55365"/>
                </a:lnTo>
                <a:lnTo>
                  <a:pt x="2058087" y="68008"/>
                </a:lnTo>
                <a:lnTo>
                  <a:pt x="2102687" y="81873"/>
                </a:lnTo>
                <a:lnTo>
                  <a:pt x="2146692" y="96939"/>
                </a:lnTo>
                <a:lnTo>
                  <a:pt x="2190080" y="113187"/>
                </a:lnTo>
                <a:lnTo>
                  <a:pt x="2232830" y="130595"/>
                </a:lnTo>
                <a:lnTo>
                  <a:pt x="2274919" y="149143"/>
                </a:lnTo>
                <a:lnTo>
                  <a:pt x="2316326" y="168809"/>
                </a:lnTo>
                <a:lnTo>
                  <a:pt x="2357028" y="189575"/>
                </a:lnTo>
                <a:lnTo>
                  <a:pt x="2397005" y="211417"/>
                </a:lnTo>
                <a:lnTo>
                  <a:pt x="2436233" y="234317"/>
                </a:lnTo>
                <a:lnTo>
                  <a:pt x="2474691" y="258254"/>
                </a:lnTo>
                <a:lnTo>
                  <a:pt x="2512357" y="283205"/>
                </a:lnTo>
                <a:lnTo>
                  <a:pt x="2549209" y="309152"/>
                </a:lnTo>
                <a:lnTo>
                  <a:pt x="2585226" y="336074"/>
                </a:lnTo>
                <a:lnTo>
                  <a:pt x="2620384" y="363949"/>
                </a:lnTo>
                <a:lnTo>
                  <a:pt x="2654664" y="392757"/>
                </a:lnTo>
                <a:lnTo>
                  <a:pt x="2688041" y="422477"/>
                </a:lnTo>
                <a:lnTo>
                  <a:pt x="2720495" y="453089"/>
                </a:lnTo>
                <a:lnTo>
                  <a:pt x="2752004" y="484573"/>
                </a:lnTo>
                <a:lnTo>
                  <a:pt x="2782546" y="516906"/>
                </a:lnTo>
                <a:lnTo>
                  <a:pt x="2812098" y="550069"/>
                </a:lnTo>
                <a:lnTo>
                  <a:pt x="2840640" y="584042"/>
                </a:lnTo>
                <a:lnTo>
                  <a:pt x="2868148" y="618802"/>
                </a:lnTo>
                <a:lnTo>
                  <a:pt x="2894601" y="654330"/>
                </a:lnTo>
                <a:lnTo>
                  <a:pt x="2919978" y="690606"/>
                </a:lnTo>
                <a:lnTo>
                  <a:pt x="2944256" y="727607"/>
                </a:lnTo>
                <a:lnTo>
                  <a:pt x="2967413" y="765315"/>
                </a:lnTo>
                <a:lnTo>
                  <a:pt x="2989428" y="803707"/>
                </a:lnTo>
                <a:lnTo>
                  <a:pt x="3010278" y="842764"/>
                </a:lnTo>
                <a:lnTo>
                  <a:pt x="3029942" y="882464"/>
                </a:lnTo>
                <a:lnTo>
                  <a:pt x="3048397" y="922787"/>
                </a:lnTo>
                <a:lnTo>
                  <a:pt x="3065623" y="963713"/>
                </a:lnTo>
                <a:lnTo>
                  <a:pt x="3081596" y="1005221"/>
                </a:lnTo>
                <a:lnTo>
                  <a:pt x="3096295" y="1047289"/>
                </a:lnTo>
                <a:lnTo>
                  <a:pt x="3109698" y="1089898"/>
                </a:lnTo>
                <a:lnTo>
                  <a:pt x="3121784" y="1133026"/>
                </a:lnTo>
                <a:lnTo>
                  <a:pt x="3132529" y="1176653"/>
                </a:lnTo>
                <a:lnTo>
                  <a:pt x="3141913" y="1220759"/>
                </a:lnTo>
                <a:lnTo>
                  <a:pt x="3149914" y="1265323"/>
                </a:lnTo>
                <a:lnTo>
                  <a:pt x="3156509" y="1310323"/>
                </a:lnTo>
                <a:lnTo>
                  <a:pt x="3161676" y="1355740"/>
                </a:lnTo>
                <a:lnTo>
                  <a:pt x="3165395" y="1401552"/>
                </a:lnTo>
                <a:lnTo>
                  <a:pt x="3167642" y="1447740"/>
                </a:lnTo>
                <a:lnTo>
                  <a:pt x="3168396" y="1494282"/>
                </a:lnTo>
                <a:lnTo>
                  <a:pt x="3167642" y="1540823"/>
                </a:lnTo>
                <a:lnTo>
                  <a:pt x="3165395" y="1587011"/>
                </a:lnTo>
                <a:lnTo>
                  <a:pt x="3161676" y="1632823"/>
                </a:lnTo>
                <a:lnTo>
                  <a:pt x="3156509" y="1678240"/>
                </a:lnTo>
                <a:lnTo>
                  <a:pt x="3149914" y="1723240"/>
                </a:lnTo>
                <a:lnTo>
                  <a:pt x="3141913" y="1767804"/>
                </a:lnTo>
                <a:lnTo>
                  <a:pt x="3132529" y="1811910"/>
                </a:lnTo>
                <a:lnTo>
                  <a:pt x="3121784" y="1855537"/>
                </a:lnTo>
                <a:lnTo>
                  <a:pt x="3109698" y="1898665"/>
                </a:lnTo>
                <a:lnTo>
                  <a:pt x="3096295" y="1941274"/>
                </a:lnTo>
                <a:lnTo>
                  <a:pt x="3081596" y="1983342"/>
                </a:lnTo>
                <a:lnTo>
                  <a:pt x="3065623" y="2024850"/>
                </a:lnTo>
                <a:lnTo>
                  <a:pt x="3048397" y="2065776"/>
                </a:lnTo>
                <a:lnTo>
                  <a:pt x="3029942" y="2106099"/>
                </a:lnTo>
                <a:lnTo>
                  <a:pt x="3010278" y="2145799"/>
                </a:lnTo>
                <a:lnTo>
                  <a:pt x="2989428" y="2184856"/>
                </a:lnTo>
                <a:lnTo>
                  <a:pt x="2967413" y="2223248"/>
                </a:lnTo>
                <a:lnTo>
                  <a:pt x="2944256" y="2260956"/>
                </a:lnTo>
                <a:lnTo>
                  <a:pt x="2919978" y="2297957"/>
                </a:lnTo>
                <a:lnTo>
                  <a:pt x="2894601" y="2334233"/>
                </a:lnTo>
                <a:lnTo>
                  <a:pt x="2868148" y="2369761"/>
                </a:lnTo>
                <a:lnTo>
                  <a:pt x="2840640" y="2404521"/>
                </a:lnTo>
                <a:lnTo>
                  <a:pt x="2812098" y="2438494"/>
                </a:lnTo>
                <a:lnTo>
                  <a:pt x="2782546" y="2471657"/>
                </a:lnTo>
                <a:lnTo>
                  <a:pt x="2752004" y="2503990"/>
                </a:lnTo>
                <a:lnTo>
                  <a:pt x="2720495" y="2535474"/>
                </a:lnTo>
                <a:lnTo>
                  <a:pt x="2688041" y="2566086"/>
                </a:lnTo>
                <a:lnTo>
                  <a:pt x="2654664" y="2595806"/>
                </a:lnTo>
                <a:lnTo>
                  <a:pt x="2620384" y="2624614"/>
                </a:lnTo>
                <a:lnTo>
                  <a:pt x="2585226" y="2652489"/>
                </a:lnTo>
                <a:lnTo>
                  <a:pt x="2549209" y="2679411"/>
                </a:lnTo>
                <a:lnTo>
                  <a:pt x="2512357" y="2705358"/>
                </a:lnTo>
                <a:lnTo>
                  <a:pt x="2474691" y="2730309"/>
                </a:lnTo>
                <a:lnTo>
                  <a:pt x="2436233" y="2754246"/>
                </a:lnTo>
                <a:lnTo>
                  <a:pt x="2397005" y="2777146"/>
                </a:lnTo>
                <a:lnTo>
                  <a:pt x="2357028" y="2798988"/>
                </a:lnTo>
                <a:lnTo>
                  <a:pt x="2316326" y="2819754"/>
                </a:lnTo>
                <a:lnTo>
                  <a:pt x="2274919" y="2839420"/>
                </a:lnTo>
                <a:lnTo>
                  <a:pt x="2232830" y="2857968"/>
                </a:lnTo>
                <a:lnTo>
                  <a:pt x="2190080" y="2875376"/>
                </a:lnTo>
                <a:lnTo>
                  <a:pt x="2146692" y="2891624"/>
                </a:lnTo>
                <a:lnTo>
                  <a:pt x="2102687" y="2906690"/>
                </a:lnTo>
                <a:lnTo>
                  <a:pt x="2058087" y="2920555"/>
                </a:lnTo>
                <a:lnTo>
                  <a:pt x="2012914" y="2933198"/>
                </a:lnTo>
                <a:lnTo>
                  <a:pt x="1967191" y="2944597"/>
                </a:lnTo>
                <a:lnTo>
                  <a:pt x="1920938" y="2954733"/>
                </a:lnTo>
                <a:lnTo>
                  <a:pt x="1874178" y="2963585"/>
                </a:lnTo>
                <a:lnTo>
                  <a:pt x="1826933" y="2971131"/>
                </a:lnTo>
                <a:lnTo>
                  <a:pt x="1779225" y="2977352"/>
                </a:lnTo>
                <a:lnTo>
                  <a:pt x="1731076" y="2982226"/>
                </a:lnTo>
                <a:lnTo>
                  <a:pt x="1682506" y="2985733"/>
                </a:lnTo>
                <a:lnTo>
                  <a:pt x="1633540" y="2987852"/>
                </a:lnTo>
                <a:lnTo>
                  <a:pt x="1584198" y="2988564"/>
                </a:lnTo>
                <a:lnTo>
                  <a:pt x="1534855" y="2987852"/>
                </a:lnTo>
                <a:lnTo>
                  <a:pt x="1485889" y="2985733"/>
                </a:lnTo>
                <a:lnTo>
                  <a:pt x="1437319" y="2982226"/>
                </a:lnTo>
                <a:lnTo>
                  <a:pt x="1389170" y="2977352"/>
                </a:lnTo>
                <a:lnTo>
                  <a:pt x="1341462" y="2971131"/>
                </a:lnTo>
                <a:lnTo>
                  <a:pt x="1294217" y="2963585"/>
                </a:lnTo>
                <a:lnTo>
                  <a:pt x="1247457" y="2954733"/>
                </a:lnTo>
                <a:lnTo>
                  <a:pt x="1201204" y="2944597"/>
                </a:lnTo>
                <a:lnTo>
                  <a:pt x="1155481" y="2933198"/>
                </a:lnTo>
                <a:lnTo>
                  <a:pt x="1110308" y="2920555"/>
                </a:lnTo>
                <a:lnTo>
                  <a:pt x="1065708" y="2906690"/>
                </a:lnTo>
                <a:lnTo>
                  <a:pt x="1021703" y="2891624"/>
                </a:lnTo>
                <a:lnTo>
                  <a:pt x="978315" y="2875376"/>
                </a:lnTo>
                <a:lnTo>
                  <a:pt x="935565" y="2857968"/>
                </a:lnTo>
                <a:lnTo>
                  <a:pt x="893476" y="2839420"/>
                </a:lnTo>
                <a:lnTo>
                  <a:pt x="852069" y="2819754"/>
                </a:lnTo>
                <a:lnTo>
                  <a:pt x="811367" y="2798988"/>
                </a:lnTo>
                <a:lnTo>
                  <a:pt x="771390" y="2777146"/>
                </a:lnTo>
                <a:lnTo>
                  <a:pt x="732162" y="2754246"/>
                </a:lnTo>
                <a:lnTo>
                  <a:pt x="693704" y="2730309"/>
                </a:lnTo>
                <a:lnTo>
                  <a:pt x="656038" y="2705358"/>
                </a:lnTo>
                <a:lnTo>
                  <a:pt x="619186" y="2679411"/>
                </a:lnTo>
                <a:lnTo>
                  <a:pt x="583169" y="2652489"/>
                </a:lnTo>
                <a:lnTo>
                  <a:pt x="548011" y="2624614"/>
                </a:lnTo>
                <a:lnTo>
                  <a:pt x="513731" y="2595806"/>
                </a:lnTo>
                <a:lnTo>
                  <a:pt x="480354" y="2566086"/>
                </a:lnTo>
                <a:lnTo>
                  <a:pt x="447900" y="2535474"/>
                </a:lnTo>
                <a:lnTo>
                  <a:pt x="416391" y="2503990"/>
                </a:lnTo>
                <a:lnTo>
                  <a:pt x="385849" y="2471657"/>
                </a:lnTo>
                <a:lnTo>
                  <a:pt x="356297" y="2438494"/>
                </a:lnTo>
                <a:lnTo>
                  <a:pt x="327755" y="2404521"/>
                </a:lnTo>
                <a:lnTo>
                  <a:pt x="300247" y="2369761"/>
                </a:lnTo>
                <a:lnTo>
                  <a:pt x="273794" y="2334233"/>
                </a:lnTo>
                <a:lnTo>
                  <a:pt x="248417" y="2297957"/>
                </a:lnTo>
                <a:lnTo>
                  <a:pt x="224139" y="2260956"/>
                </a:lnTo>
                <a:lnTo>
                  <a:pt x="200982" y="2223248"/>
                </a:lnTo>
                <a:lnTo>
                  <a:pt x="178967" y="2184856"/>
                </a:lnTo>
                <a:lnTo>
                  <a:pt x="158117" y="2145799"/>
                </a:lnTo>
                <a:lnTo>
                  <a:pt x="138453" y="2106099"/>
                </a:lnTo>
                <a:lnTo>
                  <a:pt x="119998" y="2065776"/>
                </a:lnTo>
                <a:lnTo>
                  <a:pt x="102772" y="2024850"/>
                </a:lnTo>
                <a:lnTo>
                  <a:pt x="86799" y="1983342"/>
                </a:lnTo>
                <a:lnTo>
                  <a:pt x="72100" y="1941274"/>
                </a:lnTo>
                <a:lnTo>
                  <a:pt x="58697" y="1898665"/>
                </a:lnTo>
                <a:lnTo>
                  <a:pt x="46611" y="1855537"/>
                </a:lnTo>
                <a:lnTo>
                  <a:pt x="35866" y="1811910"/>
                </a:lnTo>
                <a:lnTo>
                  <a:pt x="26482" y="1767804"/>
                </a:lnTo>
                <a:lnTo>
                  <a:pt x="18481" y="1723240"/>
                </a:lnTo>
                <a:lnTo>
                  <a:pt x="11886" y="1678240"/>
                </a:lnTo>
                <a:lnTo>
                  <a:pt x="6719" y="1632823"/>
                </a:lnTo>
                <a:lnTo>
                  <a:pt x="3000" y="1587011"/>
                </a:lnTo>
                <a:lnTo>
                  <a:pt x="753" y="1540823"/>
                </a:lnTo>
                <a:lnTo>
                  <a:pt x="0" y="149428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0050" y="4404614"/>
            <a:ext cx="369824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THANKS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FOR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WATCHING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57900" y="0"/>
            <a:ext cx="76200" cy="1314450"/>
          </a:xfrm>
          <a:custGeom>
            <a:avLst/>
            <a:gdLst/>
            <a:ahLst/>
            <a:cxnLst/>
            <a:rect l="l" t="t" r="r" b="b"/>
            <a:pathLst>
              <a:path w="76200" h="1314450">
                <a:moveTo>
                  <a:pt x="31750" y="1239528"/>
                </a:moveTo>
                <a:lnTo>
                  <a:pt x="23252" y="1241238"/>
                </a:lnTo>
                <a:lnTo>
                  <a:pt x="11144" y="1249394"/>
                </a:lnTo>
                <a:lnTo>
                  <a:pt x="2988" y="1261502"/>
                </a:lnTo>
                <a:lnTo>
                  <a:pt x="0" y="1276350"/>
                </a:lnTo>
                <a:lnTo>
                  <a:pt x="2988" y="1291197"/>
                </a:lnTo>
                <a:lnTo>
                  <a:pt x="11144" y="1303305"/>
                </a:lnTo>
                <a:lnTo>
                  <a:pt x="23252" y="1311461"/>
                </a:lnTo>
                <a:lnTo>
                  <a:pt x="38100" y="1314450"/>
                </a:lnTo>
                <a:lnTo>
                  <a:pt x="52947" y="1311461"/>
                </a:lnTo>
                <a:lnTo>
                  <a:pt x="65055" y="1303305"/>
                </a:lnTo>
                <a:lnTo>
                  <a:pt x="73211" y="1291197"/>
                </a:lnTo>
                <a:lnTo>
                  <a:pt x="76200" y="1276350"/>
                </a:lnTo>
                <a:lnTo>
                  <a:pt x="31750" y="1276350"/>
                </a:lnTo>
                <a:lnTo>
                  <a:pt x="31750" y="1239528"/>
                </a:lnTo>
                <a:close/>
              </a:path>
              <a:path w="76200" h="1314450">
                <a:moveTo>
                  <a:pt x="38100" y="1238250"/>
                </a:moveTo>
                <a:lnTo>
                  <a:pt x="31750" y="1239528"/>
                </a:lnTo>
                <a:lnTo>
                  <a:pt x="31750" y="1276350"/>
                </a:lnTo>
                <a:lnTo>
                  <a:pt x="44450" y="1276350"/>
                </a:lnTo>
                <a:lnTo>
                  <a:pt x="44450" y="1239528"/>
                </a:lnTo>
                <a:lnTo>
                  <a:pt x="38100" y="1238250"/>
                </a:lnTo>
                <a:close/>
              </a:path>
              <a:path w="76200" h="1314450">
                <a:moveTo>
                  <a:pt x="44450" y="1239528"/>
                </a:moveTo>
                <a:lnTo>
                  <a:pt x="44450" y="1276350"/>
                </a:lnTo>
                <a:lnTo>
                  <a:pt x="76200" y="1276350"/>
                </a:lnTo>
                <a:lnTo>
                  <a:pt x="73211" y="1261502"/>
                </a:lnTo>
                <a:lnTo>
                  <a:pt x="65055" y="1249394"/>
                </a:lnTo>
                <a:lnTo>
                  <a:pt x="52947" y="1241238"/>
                </a:lnTo>
                <a:lnTo>
                  <a:pt x="44450" y="1239528"/>
                </a:lnTo>
                <a:close/>
              </a:path>
              <a:path w="76200" h="1314450">
                <a:moveTo>
                  <a:pt x="44450" y="0"/>
                </a:moveTo>
                <a:lnTo>
                  <a:pt x="31750" y="0"/>
                </a:lnTo>
                <a:lnTo>
                  <a:pt x="31750" y="1239528"/>
                </a:lnTo>
                <a:lnTo>
                  <a:pt x="38100" y="1238250"/>
                </a:lnTo>
                <a:lnTo>
                  <a:pt x="44450" y="1238250"/>
                </a:lnTo>
                <a:lnTo>
                  <a:pt x="44450" y="0"/>
                </a:lnTo>
                <a:close/>
              </a:path>
              <a:path w="76200" h="1314450">
                <a:moveTo>
                  <a:pt x="44450" y="1238250"/>
                </a:moveTo>
                <a:lnTo>
                  <a:pt x="38100" y="1238250"/>
                </a:lnTo>
                <a:lnTo>
                  <a:pt x="44450" y="1239528"/>
                </a:lnTo>
                <a:lnTo>
                  <a:pt x="44450" y="1238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29000" y="2438400"/>
            <a:ext cx="9404723" cy="1400530"/>
          </a:xfrm>
          <a:prstGeom prst="rect">
            <a:avLst/>
          </a:prstGeom>
        </p:spPr>
        <p:txBody>
          <a:bodyPr vert="horz" wrap="square" lIns="0" tIns="133858" rIns="0" bIns="0" rtlCol="0">
            <a:spAutoFit/>
          </a:bodyPr>
          <a:lstStyle/>
          <a:p>
            <a:pPr marL="1687195">
              <a:lnSpc>
                <a:spcPct val="100000"/>
              </a:lnSpc>
            </a:pPr>
            <a:r>
              <a:rPr dirty="0"/>
              <a:t>THE</a:t>
            </a:r>
            <a:r>
              <a:rPr spc="-90" dirty="0"/>
              <a:t> </a:t>
            </a:r>
            <a:r>
              <a:rPr spc="-5" dirty="0"/>
              <a:t>END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2682"/>
          </a:xfrm>
        </p:spPr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600200"/>
            <a:ext cx="8946541" cy="4648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想象你要做一个联网对战的卡牌游戏，你需要 用户注册</a:t>
            </a:r>
            <a:r>
              <a:rPr lang="en-US" altLang="zh-CN" dirty="0"/>
              <a:t>/</a:t>
            </a:r>
            <a:r>
              <a:rPr lang="zh-CN" altLang="en-US" dirty="0"/>
              <a:t>登录、用户获取个人信息、用户修改个人信息 等等。该作业就是实现以上几个功能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实现 输入用户名和密码进行注册、登录</a:t>
            </a:r>
            <a:endParaRPr lang="zh-CN" altLang="en-US" dirty="0"/>
          </a:p>
          <a:p>
            <a:pPr lvl="1"/>
            <a:r>
              <a:rPr lang="zh-CN" altLang="en-US" dirty="0"/>
              <a:t>注册、登录后应有信息回显 </a:t>
            </a:r>
            <a:r>
              <a:rPr lang="en-US" altLang="zh-CN" dirty="0"/>
              <a:t>(</a:t>
            </a:r>
            <a:r>
              <a:rPr lang="zh-CN" altLang="en-US" dirty="0"/>
              <a:t>显示成功</a:t>
            </a:r>
            <a:r>
              <a:rPr lang="en-US" altLang="zh-CN" dirty="0"/>
              <a:t>/</a:t>
            </a:r>
            <a:r>
              <a:rPr lang="zh-CN" altLang="en-US" dirty="0"/>
              <a:t>失败，和服务端返回的信息</a:t>
            </a:r>
            <a:r>
              <a:rPr lang="en-US" altLang="zh-CN" dirty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实现 获取用户信息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3. (</a:t>
            </a:r>
            <a:r>
              <a:rPr lang="zh-CN" altLang="en-US" dirty="0"/>
              <a:t>加分项</a:t>
            </a:r>
            <a:r>
              <a:rPr lang="en-US" altLang="zh-CN" dirty="0"/>
              <a:t>) </a:t>
            </a:r>
            <a:r>
              <a:rPr lang="zh-CN" altLang="en-US" dirty="0"/>
              <a:t>实现 修改个人信息</a:t>
            </a:r>
            <a:endParaRPr lang="zh-CN" altLang="en-US" dirty="0"/>
          </a:p>
          <a:p>
            <a:pPr lvl="1"/>
            <a:r>
              <a:rPr lang="zh-CN" altLang="en-US" dirty="0"/>
              <a:t>修改个人信息只是修改</a:t>
            </a:r>
            <a:r>
              <a:rPr lang="en-US" altLang="zh-CN" dirty="0"/>
              <a:t>“</a:t>
            </a:r>
            <a:r>
              <a:rPr lang="zh-CN" altLang="en-US" dirty="0"/>
              <a:t>卡组</a:t>
            </a:r>
            <a:r>
              <a:rPr lang="en-US" altLang="zh-CN" dirty="0"/>
              <a:t>”</a:t>
            </a:r>
            <a:r>
              <a:rPr lang="zh-CN" altLang="en-US" dirty="0"/>
              <a:t>信息，输入框中直接输入</a:t>
            </a:r>
            <a:r>
              <a:rPr lang="en-US" altLang="zh-CN" dirty="0"/>
              <a:t>“</a:t>
            </a:r>
            <a:r>
              <a:rPr lang="zh-CN" altLang="en-US" dirty="0"/>
              <a:t>卡组</a:t>
            </a:r>
            <a:r>
              <a:rPr lang="en-US" altLang="zh-CN" dirty="0"/>
              <a:t>”</a:t>
            </a:r>
            <a:r>
              <a:rPr lang="zh-CN" altLang="en-US" dirty="0"/>
              <a:t>的</a:t>
            </a:r>
            <a:r>
              <a:rPr lang="en-US" altLang="zh-CN" dirty="0"/>
              <a:t>json</a:t>
            </a:r>
            <a:endParaRPr lang="en-US" altLang="zh-CN" dirty="0"/>
          </a:p>
          <a:p>
            <a:pPr lvl="1"/>
            <a:r>
              <a:rPr lang="zh-CN" altLang="en-US" dirty="0"/>
              <a:t>这一功能需要通过</a:t>
            </a:r>
            <a:r>
              <a:rPr lang="en-US" altLang="zh-CN" dirty="0"/>
              <a:t>cookie</a:t>
            </a:r>
            <a:r>
              <a:rPr lang="zh-CN" altLang="en-US" dirty="0"/>
              <a:t>认证身份，即在登录后需要记录</a:t>
            </a:r>
            <a:r>
              <a:rPr lang="en-US" altLang="zh-CN" dirty="0"/>
              <a:t>cookie (enableCookies)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enableCookies</a:t>
            </a:r>
            <a:r>
              <a:rPr lang="zh-CN" altLang="en-US" dirty="0"/>
              <a:t>非常简单，因此需要在报告中体现 </a:t>
            </a:r>
            <a:r>
              <a:rPr lang="en-US" altLang="zh-CN" dirty="0"/>
              <a:t>“</a:t>
            </a:r>
            <a:r>
              <a:rPr lang="zh-CN" altLang="en-US" dirty="0"/>
              <a:t>思考</a:t>
            </a:r>
            <a:r>
              <a:rPr lang="en-US" altLang="zh-CN" dirty="0"/>
              <a:t>enableCookies</a:t>
            </a:r>
            <a:r>
              <a:rPr lang="zh-CN" altLang="en-US" dirty="0"/>
              <a:t>的作用</a:t>
            </a:r>
            <a:r>
              <a:rPr lang="en-US" altLang="zh-CN" dirty="0"/>
              <a:t>” </a:t>
            </a:r>
            <a:r>
              <a:rPr lang="zh-CN" altLang="en-US" dirty="0"/>
              <a:t>才能加分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Demo</a:t>
            </a:r>
            <a:r>
              <a:rPr lang="zh-CN" altLang="en-US"/>
              <a:t>运行方法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pip</a:t>
            </a:r>
            <a:r>
              <a:rPr lang="zh-CN" altLang="en-US"/>
              <a:t>或其他方法安装</a:t>
            </a:r>
            <a:r>
              <a:rPr lang="en-US" altLang="zh-CN">
                <a:hlinkClick r:id="rId1" tooltip=""/>
              </a:rPr>
              <a:t>python-flask</a:t>
            </a:r>
            <a:r>
              <a:rPr lang="en-US" altLang="zh-CN"/>
              <a:t> (</a:t>
            </a:r>
            <a:r>
              <a:rPr lang="zh-CN" altLang="en-US"/>
              <a:t>详见</a:t>
            </a:r>
            <a:r>
              <a:rPr lang="en-US" altLang="zh-CN"/>
              <a:t>server</a:t>
            </a:r>
            <a:r>
              <a:rPr lang="zh-CN" altLang="en-US"/>
              <a:t>目录的</a:t>
            </a:r>
            <a:r>
              <a:rPr lang="en-US" altLang="zh-CN"/>
              <a:t>README)</a:t>
            </a:r>
            <a:endParaRPr lang="en-US" altLang="zh-CN"/>
          </a:p>
          <a:p>
            <a:r>
              <a:rPr lang="zh-CN" altLang="en-US"/>
              <a:t>双击 </a:t>
            </a:r>
            <a:r>
              <a:rPr lang="en-US" altLang="zh-CN"/>
              <a:t>start.bat (Windows) </a:t>
            </a:r>
            <a:r>
              <a:rPr lang="zh-CN" altLang="en-US"/>
              <a:t>或 在终端输入 </a:t>
            </a:r>
            <a:r>
              <a:rPr lang="en-US" altLang="zh-CN"/>
              <a:t>bash start.sh (OS X) </a:t>
            </a:r>
            <a:r>
              <a:rPr lang="zh-CN" altLang="en-US"/>
              <a:t>打开服务端</a:t>
            </a:r>
            <a:endParaRPr lang="zh-CN" altLang="en-US"/>
          </a:p>
          <a:p>
            <a:r>
              <a:rPr lang="zh-CN" altLang="en-US"/>
              <a:t>运行</a:t>
            </a:r>
            <a:r>
              <a:rPr lang="en-US" altLang="zh-CN"/>
              <a:t>demo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Login/Register </a:t>
            </a:r>
            <a:r>
              <a:rPr lang="zh-CN" altLang="en-US"/>
              <a:t>中登录</a:t>
            </a:r>
            <a:r>
              <a:rPr lang="en-US" altLang="zh-CN"/>
              <a:t>/</a:t>
            </a:r>
            <a:r>
              <a:rPr lang="zh-CN" altLang="en-US"/>
              <a:t>注册</a:t>
            </a:r>
            <a:endParaRPr lang="zh-CN" altLang="en-US"/>
          </a:p>
          <a:p>
            <a:r>
              <a:rPr lang="en-US" altLang="zh-CN"/>
              <a:t>Users </a:t>
            </a:r>
            <a:r>
              <a:rPr lang="zh-CN" altLang="en-US"/>
              <a:t>中查询现有用户，</a:t>
            </a:r>
            <a:r>
              <a:rPr lang="en-US" altLang="zh-CN"/>
              <a:t>limit</a:t>
            </a:r>
            <a:r>
              <a:rPr lang="zh-CN" altLang="en-US"/>
              <a:t>表示最大查出多少个用户，会显示用户名和其卡组详情</a:t>
            </a:r>
            <a:endParaRPr lang="zh-CN" altLang="en-US"/>
          </a:p>
          <a:p>
            <a:r>
              <a:rPr lang="en-US" altLang="zh-CN"/>
              <a:t>Modify </a:t>
            </a:r>
            <a:r>
              <a:rPr lang="zh-CN" altLang="en-US"/>
              <a:t>中可以输入卡组的</a:t>
            </a:r>
            <a:r>
              <a:rPr lang="en-US" altLang="zh-CN"/>
              <a:t>json</a:t>
            </a:r>
            <a:r>
              <a:rPr lang="zh-CN" altLang="en-US"/>
              <a:t>，如 </a:t>
            </a:r>
            <a:r>
              <a:rPr lang="en-US" altLang="zh-CN"/>
              <a:t>[{“a”:1, “b”:2}, {“c”:3}] </a:t>
            </a:r>
            <a:r>
              <a:rPr lang="zh-CN" altLang="en-US"/>
              <a:t>，并发送</a:t>
            </a:r>
            <a:r>
              <a:rPr lang="en-US" altLang="zh-CN"/>
              <a:t>PUT</a:t>
            </a:r>
            <a:r>
              <a:rPr lang="zh-CN" altLang="en-US"/>
              <a:t>请求更新卡组，更新后在 </a:t>
            </a:r>
            <a:r>
              <a:rPr lang="en-US" altLang="zh-CN"/>
              <a:t>Users </a:t>
            </a:r>
            <a:r>
              <a:rPr lang="zh-CN" altLang="en-US"/>
              <a:t>中可以看到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服务端接口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POST/PUT </a:t>
            </a:r>
            <a:r>
              <a:rPr lang="zh-CN" altLang="en-US"/>
              <a:t>的数据要求是 </a:t>
            </a:r>
            <a:r>
              <a:rPr lang="en-US" altLang="zh-CN"/>
              <a:t>json </a:t>
            </a:r>
            <a:r>
              <a:rPr lang="zh-CN" altLang="en-US"/>
              <a:t>格式，返回的数据是 </a:t>
            </a:r>
            <a:r>
              <a:rPr lang="en-US" altLang="zh-CN"/>
              <a:t>json </a:t>
            </a:r>
            <a:r>
              <a:rPr lang="zh-CN" altLang="en-US"/>
              <a:t>格式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返回的数据中必定有 </a:t>
            </a:r>
            <a:r>
              <a:rPr lang="en-US" altLang="zh-CN"/>
              <a:t>“status”, “msg” </a:t>
            </a:r>
            <a:r>
              <a:rPr lang="zh-CN" altLang="en-US"/>
              <a:t>两个字段：</a:t>
            </a:r>
            <a:r>
              <a:rPr lang="en-US" altLang="zh-CN"/>
              <a:t>status </a:t>
            </a:r>
            <a:r>
              <a:rPr lang="zh-CN" altLang="en-US"/>
              <a:t>是 </a:t>
            </a:r>
            <a:r>
              <a:rPr lang="en-US" altLang="zh-CN"/>
              <a:t>bool </a:t>
            </a:r>
            <a:r>
              <a:rPr lang="zh-CN" altLang="en-US"/>
              <a:t>类型，表示本次请求是否成功；</a:t>
            </a:r>
            <a:r>
              <a:rPr lang="en-US" altLang="zh-CN"/>
              <a:t>msg </a:t>
            </a:r>
            <a:r>
              <a:rPr lang="zh-CN" altLang="en-US"/>
              <a:t>是字符串，表示本次请求返回的消息。较复杂的返回会有 </a:t>
            </a:r>
            <a:r>
              <a:rPr lang="en-US" altLang="zh-CN"/>
              <a:t>“data” </a:t>
            </a:r>
            <a:r>
              <a:rPr lang="zh-CN" altLang="en-US"/>
              <a:t>字段，如对用户信息的请求，其中包含返回的细节。一个典型的返回如右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8945" y="3510915"/>
            <a:ext cx="3899535" cy="25965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服务端接口 </a:t>
            </a:r>
            <a:r>
              <a:rPr lang="en-US" altLang="zh-CN"/>
              <a:t>- </a:t>
            </a:r>
            <a:r>
              <a:rPr lang="zh-CN" altLang="en-US"/>
              <a:t>登录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POST /auth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请求：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"username": "dtc",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"password": "123"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返回：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若成功，</a:t>
            </a:r>
            <a:r>
              <a:rPr lang="en-US" altLang="zh-CN"/>
              <a:t>status </a:t>
            </a:r>
            <a:r>
              <a:rPr lang="zh-CN" altLang="en-US"/>
              <a:t>为 </a:t>
            </a:r>
            <a:r>
              <a:rPr lang="en-US" altLang="zh-CN"/>
              <a:t>true</a:t>
            </a:r>
            <a:r>
              <a:rPr lang="zh-CN" altLang="en-US"/>
              <a:t>；若失败，</a:t>
            </a:r>
            <a:r>
              <a:rPr lang="en-US" altLang="zh-CN"/>
              <a:t>status </a:t>
            </a:r>
            <a:r>
              <a:rPr lang="zh-CN" altLang="en-US"/>
              <a:t>为 </a:t>
            </a:r>
            <a:r>
              <a:rPr lang="en-US" altLang="zh-CN"/>
              <a:t>false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已登录的再次登录，</a:t>
            </a:r>
            <a:r>
              <a:rPr lang="en-US" altLang="zh-CN"/>
              <a:t>status </a:t>
            </a:r>
            <a:r>
              <a:rPr lang="zh-CN" altLang="en-US"/>
              <a:t>为 </a:t>
            </a:r>
            <a:r>
              <a:rPr lang="en-US" altLang="zh-CN"/>
              <a:t>true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服务端接口 </a:t>
            </a:r>
            <a:r>
              <a:rPr lang="en-US" altLang="zh-CN"/>
              <a:t>- </a:t>
            </a:r>
            <a:r>
              <a:rPr lang="zh-CN" altLang="en-US"/>
              <a:t>获取用户信息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GET /users?limit=$num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limit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返回：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若成功，</a:t>
            </a:r>
            <a:r>
              <a:rPr lang="en-US" altLang="zh-CN"/>
              <a:t>status </a:t>
            </a:r>
            <a:r>
              <a:rPr lang="zh-CN" altLang="en-US"/>
              <a:t>为 </a:t>
            </a:r>
            <a:r>
              <a:rPr lang="en-US" altLang="zh-CN"/>
              <a:t>true</a:t>
            </a:r>
            <a:r>
              <a:rPr lang="zh-CN" altLang="en-US"/>
              <a:t>；若失败，</a:t>
            </a:r>
            <a:r>
              <a:rPr lang="en-US" altLang="zh-CN"/>
              <a:t>status </a:t>
            </a:r>
            <a:r>
              <a:rPr lang="zh-CN" altLang="en-US"/>
              <a:t>为 </a:t>
            </a:r>
            <a:r>
              <a:rPr lang="en-US" altLang="zh-CN"/>
              <a:t>false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data </a:t>
            </a:r>
            <a:r>
              <a:rPr lang="zh-CN" altLang="en-US"/>
              <a:t>中是一个对象</a:t>
            </a:r>
            <a:r>
              <a:rPr lang="en-US" altLang="zh-CN"/>
              <a:t>(object)</a:t>
            </a:r>
            <a:r>
              <a:rPr lang="zh-CN" altLang="en-US"/>
              <a:t>的数组</a:t>
            </a:r>
            <a:r>
              <a:rPr lang="en-US" altLang="zh-CN"/>
              <a:t>(array)</a:t>
            </a:r>
            <a:r>
              <a:rPr lang="zh-CN" altLang="en-US"/>
              <a:t>，每个对象表示一个用户；对象中有一个 </a:t>
            </a:r>
            <a:r>
              <a:rPr lang="en-US" altLang="zh-CN"/>
              <a:t>username </a:t>
            </a:r>
            <a:r>
              <a:rPr lang="zh-CN" altLang="en-US"/>
              <a:t>字段表示用户名，和一个 </a:t>
            </a:r>
            <a:r>
              <a:rPr lang="en-US" altLang="zh-CN"/>
              <a:t>deck </a:t>
            </a:r>
            <a:r>
              <a:rPr lang="zh-CN" altLang="en-US"/>
              <a:t>字段表示卡组；卡组也是一个对象的数组，每个对象表示一个卡组，卡组中的键值对的意思是</a:t>
            </a:r>
            <a:r>
              <a:rPr lang="en-US" altLang="zh-CN"/>
              <a:t>“</a:t>
            </a:r>
            <a:r>
              <a:rPr lang="zh-CN" altLang="en-US"/>
              <a:t>键是字符串，代表卡的名字；值是整数，代表卡的数量</a:t>
            </a:r>
            <a:r>
              <a:rPr lang="en-US" altLang="zh-CN"/>
              <a:t>”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如果你不了解 </a:t>
            </a:r>
            <a:r>
              <a:rPr lang="en-US" altLang="zh-CN"/>
              <a:t>json</a:t>
            </a:r>
            <a:r>
              <a:rPr lang="zh-CN" altLang="en-US"/>
              <a:t>：</a:t>
            </a:r>
            <a:r>
              <a:rPr lang="en-US" altLang="zh-CN"/>
              <a:t>object </a:t>
            </a:r>
            <a:r>
              <a:rPr lang="zh-CN" altLang="en-US"/>
              <a:t>是一组键值对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服务端接口 </a:t>
            </a:r>
            <a:r>
              <a:rPr lang="en-US" altLang="zh-CN"/>
              <a:t>- </a:t>
            </a:r>
            <a:r>
              <a:rPr lang="zh-CN" altLang="en-US"/>
              <a:t>注册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POST /users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请求：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"username": "dtc",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"password": "123"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返回：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若成功，</a:t>
            </a:r>
            <a:r>
              <a:rPr lang="en-US" altLang="zh-CN"/>
              <a:t>status </a:t>
            </a:r>
            <a:r>
              <a:rPr lang="zh-CN" altLang="en-US"/>
              <a:t>为 </a:t>
            </a:r>
            <a:r>
              <a:rPr lang="en-US" altLang="zh-CN"/>
              <a:t>true</a:t>
            </a:r>
            <a:r>
              <a:rPr lang="zh-CN" altLang="en-US"/>
              <a:t>；若失败，</a:t>
            </a:r>
            <a:r>
              <a:rPr lang="en-US" altLang="zh-CN"/>
              <a:t>status </a:t>
            </a:r>
            <a:r>
              <a:rPr lang="zh-CN" altLang="en-US"/>
              <a:t>为 </a:t>
            </a:r>
            <a:r>
              <a:rPr lang="en-US" altLang="zh-CN"/>
              <a:t>false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有相同用户名的情况，</a:t>
            </a:r>
            <a:r>
              <a:rPr lang="en-US" altLang="zh-CN"/>
              <a:t>status </a:t>
            </a:r>
            <a:r>
              <a:rPr lang="zh-CN" altLang="en-US"/>
              <a:t>是 </a:t>
            </a:r>
            <a:r>
              <a:rPr lang="en-US" altLang="zh-CN"/>
              <a:t>false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服务端接口 </a:t>
            </a:r>
            <a:r>
              <a:rPr lang="en-US" altLang="zh-CN"/>
              <a:t>- </a:t>
            </a:r>
            <a:r>
              <a:rPr lang="zh-CN" altLang="en-US"/>
              <a:t>修改信息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PUT /users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请求：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返回：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若成功，</a:t>
            </a:r>
            <a:r>
              <a:rPr lang="en-US" altLang="zh-CN"/>
              <a:t>status </a:t>
            </a:r>
            <a:r>
              <a:rPr lang="zh-CN" altLang="en-US"/>
              <a:t>为 </a:t>
            </a:r>
            <a:r>
              <a:rPr lang="en-US" altLang="zh-CN"/>
              <a:t>true</a:t>
            </a:r>
            <a:r>
              <a:rPr lang="zh-CN" altLang="en-US"/>
              <a:t>；若失败，</a:t>
            </a:r>
            <a:r>
              <a:rPr lang="en-US" altLang="zh-CN"/>
              <a:t>status </a:t>
            </a:r>
            <a:r>
              <a:rPr lang="zh-CN" altLang="en-US"/>
              <a:t>为 </a:t>
            </a:r>
            <a:r>
              <a:rPr lang="en-US" altLang="zh-CN"/>
              <a:t>false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有相同用户名的情况，</a:t>
            </a:r>
            <a:r>
              <a:rPr lang="en-US" altLang="zh-CN"/>
              <a:t>status </a:t>
            </a:r>
            <a:r>
              <a:rPr lang="zh-CN" altLang="en-US"/>
              <a:t>是 </a:t>
            </a:r>
            <a:r>
              <a:rPr lang="en-US" altLang="zh-CN"/>
              <a:t>false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0390" y="2486025"/>
            <a:ext cx="3716020" cy="24371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服务端接口 </a:t>
            </a:r>
            <a:r>
              <a:rPr lang="en-US" altLang="zh-CN"/>
              <a:t>- </a:t>
            </a:r>
            <a:r>
              <a:rPr lang="zh-CN" altLang="en-US"/>
              <a:t>其他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详细可以参考服务端代码</a:t>
            </a:r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1545</Words>
  <Application>WPS 演示</Application>
  <PresentationFormat>宽屏</PresentationFormat>
  <Paragraphs>108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Arial</vt:lpstr>
      <vt:lpstr>宋体</vt:lpstr>
      <vt:lpstr>Wingdings</vt:lpstr>
      <vt:lpstr>Wingdings 3</vt:lpstr>
      <vt:lpstr>Arial</vt:lpstr>
      <vt:lpstr>微软雅黑 Light</vt:lpstr>
      <vt:lpstr>微软雅黑</vt:lpstr>
      <vt:lpstr>Calibri</vt:lpstr>
      <vt:lpstr>Century Gothic</vt:lpstr>
      <vt:lpstr>Arial Unicode MS</vt:lpstr>
      <vt:lpstr>等线</vt:lpstr>
      <vt:lpstr>Yu Gothic UI</vt:lpstr>
      <vt:lpstr>Symbol</vt:lpstr>
      <vt:lpstr>Century Gothic</vt:lpstr>
      <vt:lpstr>Segoe Print</vt:lpstr>
      <vt:lpstr>离子</vt:lpstr>
      <vt:lpstr>Cocos2d-x 网络访问</vt:lpstr>
      <vt:lpstr>作业</vt:lpstr>
      <vt:lpstr>PowerPoint 演示文稿</vt:lpstr>
      <vt:lpstr>服务端接口</vt:lpstr>
      <vt:lpstr>服务端接口 - 登录</vt:lpstr>
      <vt:lpstr>服务端接口 - 获取用户信息</vt:lpstr>
      <vt:lpstr>服务端接口 - 注册</vt:lpstr>
      <vt:lpstr>服务端接口 - 修改信息</vt:lpstr>
      <vt:lpstr>服务端接口 - 其他</vt:lpstr>
      <vt:lpstr>读取json - 使用cocos内置的rapidjson</vt:lpstr>
      <vt:lpstr>发送HTTP请求</vt:lpstr>
      <vt:lpstr>其他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伟涵 林</dc:creator>
  <cp:lastModifiedBy>DaddyTrapC</cp:lastModifiedBy>
  <cp:revision>22</cp:revision>
  <dcterms:created xsi:type="dcterms:W3CDTF">2018-05-20T07:56:00Z</dcterms:created>
  <dcterms:modified xsi:type="dcterms:W3CDTF">2018-06-15T01:43:18Z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