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C97B-AC73-E172-CFC9-D90A3127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299" y="-1643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Presentation on</a:t>
            </a:r>
            <a:br>
              <a:rPr lang="en-US" dirty="0"/>
            </a:br>
            <a:r>
              <a:rPr lang="en-US" dirty="0"/>
              <a:t> “Fire Fighting Robot”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984DC-90F3-382B-83FF-A716674C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1448"/>
            <a:ext cx="9144000" cy="3146611"/>
          </a:xfrm>
        </p:spPr>
        <p:txBody>
          <a:bodyPr>
            <a:normAutofit fontScale="70000" lnSpcReduction="20000"/>
          </a:bodyPr>
          <a:lstStyle/>
          <a:p>
            <a:r>
              <a:rPr lang="en-US" sz="2800" u="sng" dirty="0">
                <a:latin typeface="+mj-lt"/>
              </a:rPr>
              <a:t>Presented By: “Group 2”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Md. Jamil Hossain </a:t>
            </a:r>
            <a:r>
              <a:rPr lang="en-US" sz="2800" dirty="0" err="1"/>
              <a:t>Shaharia</a:t>
            </a:r>
            <a:r>
              <a:rPr lang="en-US" sz="2800" dirty="0"/>
              <a:t> (1801012)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Md. </a:t>
            </a:r>
            <a:r>
              <a:rPr lang="en-US" sz="2800" dirty="0" err="1"/>
              <a:t>Sajaratul</a:t>
            </a:r>
            <a:r>
              <a:rPr lang="en-US" sz="2800" dirty="0"/>
              <a:t> Yakin </a:t>
            </a:r>
            <a:r>
              <a:rPr lang="en-US" sz="2800" dirty="0" err="1"/>
              <a:t>Sagor</a:t>
            </a:r>
            <a:r>
              <a:rPr lang="en-US" sz="2800" dirty="0"/>
              <a:t> (1801018)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Suraiya (1801021)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Adiba Jahan (1801044)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Mohammad Armaan (1801046)</a:t>
            </a:r>
          </a:p>
          <a:p>
            <a:endParaRPr lang="en-US" sz="2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9A720-1566-C509-5819-FE69FDF4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987" y="464819"/>
            <a:ext cx="2549902" cy="1886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140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29A7-BFC2-B097-B0E4-D95DF6B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6B6B-1630-8A02-FA37-7F549F4B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Firefighting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Military operations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Search and rescue missions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Hazardous material handling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Industrial and construction tasks</a:t>
            </a:r>
          </a:p>
        </p:txBody>
      </p:sp>
    </p:spTree>
    <p:extLst>
      <p:ext uri="{BB962C8B-B14F-4D97-AF65-F5344CB8AC3E}">
        <p14:creationId xmlns:p14="http://schemas.microsoft.com/office/powerpoint/2010/main" val="36138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29A7-BFC2-B097-B0E4-D95DF6B3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8" y="197223"/>
            <a:ext cx="10515600" cy="659747"/>
          </a:xfrm>
        </p:spPr>
        <p:txBody>
          <a:bodyPr>
            <a:normAutofit fontScale="9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Current </a:t>
            </a:r>
            <a:r>
              <a:rPr lang="en-US" sz="4400" dirty="0"/>
              <a:t>Robot/Output with link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1486A9D6-E7C7-7E7A-0394-9088900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81" y="1143840"/>
            <a:ext cx="7862047" cy="4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2E498-86A6-7DBF-AD90-FAFEB798EFAE}"/>
              </a:ext>
            </a:extLst>
          </p:cNvPr>
          <p:cNvSpPr txBox="1"/>
          <p:nvPr/>
        </p:nvSpPr>
        <p:spPr>
          <a:xfrm>
            <a:off x="394445" y="5853112"/>
            <a:ext cx="1104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u="sng" dirty="0"/>
              <a:t>Video Link:</a:t>
            </a:r>
          </a:p>
          <a:p>
            <a:pPr algn="just"/>
            <a:r>
              <a:rPr lang="en-US" dirty="0"/>
              <a:t>https://drive.google.com/file/d/1ajvL3hD_hgniqnrnGWpm-PQl1yoyrpY3/view?usp=drivesdk</a:t>
            </a:r>
          </a:p>
        </p:txBody>
      </p:sp>
    </p:spTree>
    <p:extLst>
      <p:ext uri="{BB962C8B-B14F-4D97-AF65-F5344CB8AC3E}">
        <p14:creationId xmlns:p14="http://schemas.microsoft.com/office/powerpoint/2010/main" val="183723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29A7-BFC2-B097-B0E4-D95DF6B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6B6B-1630-8A02-FA37-7F549F4B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this project, the main goal is to save lives and resources by reducing the impact of </a:t>
            </a:r>
            <a:r>
              <a:rPr lang="en-US" i="1" dirty="0"/>
              <a:t>fire accidents</a:t>
            </a:r>
            <a:r>
              <a:rPr lang="en-US" dirty="0"/>
              <a:t>, starting from the early stages of small flames.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robot can successfully find fire and reach it without running into obstacle.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 have managed to construct the robot comfortably and user friendly within our budget.</a:t>
            </a:r>
          </a:p>
        </p:txBody>
      </p:sp>
    </p:spTree>
    <p:extLst>
      <p:ext uri="{BB962C8B-B14F-4D97-AF65-F5344CB8AC3E}">
        <p14:creationId xmlns:p14="http://schemas.microsoft.com/office/powerpoint/2010/main" val="282765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2D9C-E967-9C70-63C5-4C5B2C16A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858" y="3047348"/>
            <a:ext cx="8921086" cy="76330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 For Your Time &amp; Patience!</a:t>
            </a:r>
          </a:p>
        </p:txBody>
      </p:sp>
    </p:spTree>
    <p:extLst>
      <p:ext uri="{BB962C8B-B14F-4D97-AF65-F5344CB8AC3E}">
        <p14:creationId xmlns:p14="http://schemas.microsoft.com/office/powerpoint/2010/main" val="24312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8A3B-5788-942B-4254-49818D51C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586" y="327546"/>
            <a:ext cx="9166746" cy="82135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Contents Covered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433E3-9445-B545-4162-579E05503D23}"/>
              </a:ext>
            </a:extLst>
          </p:cNvPr>
          <p:cNvSpPr txBox="1"/>
          <p:nvPr/>
        </p:nvSpPr>
        <p:spPr>
          <a:xfrm>
            <a:off x="2456597" y="1148900"/>
            <a:ext cx="7492622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Objectives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Flow Chart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Problem and Challenges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Demo/Output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52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F62A-3791-D0F4-8297-D42E5A2E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5EC4-1003-D3BE-83D0-9F7CC215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56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robot that detects fire and extinguish it automatically.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good replacement of fireman in dangerous place.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High-speed, strength for powerful strikes.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Applications in military, and search and rescue</a:t>
            </a:r>
          </a:p>
        </p:txBody>
      </p:sp>
    </p:spTree>
    <p:extLst>
      <p:ext uri="{BB962C8B-B14F-4D97-AF65-F5344CB8AC3E}">
        <p14:creationId xmlns:p14="http://schemas.microsoft.com/office/powerpoint/2010/main" val="21978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5F4A-86D3-D015-B5F5-922CEA81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8590-9B54-4DF6-68A6-CFC2AD2F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Fire accidents in power plants, buildings, and other locations require a substantial allocation of time and human resources.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there may be a big possibility of heavy damage to human beings.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Early fire elimination prevents catastrophic effects by stopping the spread of fire.</a:t>
            </a:r>
          </a:p>
        </p:txBody>
      </p:sp>
    </p:spTree>
    <p:extLst>
      <p:ext uri="{BB962C8B-B14F-4D97-AF65-F5344CB8AC3E}">
        <p14:creationId xmlns:p14="http://schemas.microsoft.com/office/powerpoint/2010/main" val="13375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F5D8-43E0-8B6E-8681-A2BC4804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AFE3-0B69-3B2E-355B-00AB412E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Enhance the effectiveness of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Increase human safety and minimize risks.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Improve mission success rates.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Drive technological innovation and advancements.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Expand applications beyond combat scenarios.</a:t>
            </a:r>
          </a:p>
        </p:txBody>
      </p:sp>
    </p:spTree>
    <p:extLst>
      <p:ext uri="{BB962C8B-B14F-4D97-AF65-F5344CB8AC3E}">
        <p14:creationId xmlns:p14="http://schemas.microsoft.com/office/powerpoint/2010/main" val="22220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AA14-DB48-21EB-6BE6-64C96186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F5A7-55B1-0ED7-30FA-B0FDA66F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738" y="1878916"/>
            <a:ext cx="447077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Arduino 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Servo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Flame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Water Pump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EE9197-40EC-C24D-B5E8-EAD6752BB117}"/>
              </a:ext>
            </a:extLst>
          </p:cNvPr>
          <p:cNvSpPr txBox="1">
            <a:spLocks/>
          </p:cNvSpPr>
          <p:nvPr/>
        </p:nvSpPr>
        <p:spPr>
          <a:xfrm>
            <a:off x="5261814" y="1813517"/>
            <a:ext cx="4334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4WD Smart Robot Chassis Kit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Battery Holder With Wire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Li-ion Rechargeable Battery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L293D Motor Driver Module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Font typeface="Avenir Next LT Pro" panose="020B05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14D5-18EE-9BCE-D5C9-2C51F2C5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E67-3589-52F9-4691-4C61C6C0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3 steps to build this robotic design.</a:t>
            </a:r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sz="2400" dirty="0"/>
              <a:t>Movement Step</a:t>
            </a:r>
          </a:p>
          <a:p>
            <a:pPr marL="457200" indent="-457200" algn="just">
              <a:buAutoNum type="arabicPeriod"/>
            </a:pPr>
            <a:r>
              <a:rPr lang="en-US" sz="2400" dirty="0"/>
              <a:t>Flame Tracking Step</a:t>
            </a:r>
          </a:p>
          <a:p>
            <a:pPr marL="457200" indent="-457200" algn="just">
              <a:buAutoNum type="arabicPeriod"/>
            </a:pPr>
            <a:r>
              <a:rPr lang="en-US" sz="2400" dirty="0"/>
              <a:t>Extinguishing Fire Step</a:t>
            </a:r>
          </a:p>
        </p:txBody>
      </p:sp>
    </p:spTree>
    <p:extLst>
      <p:ext uri="{BB962C8B-B14F-4D97-AF65-F5344CB8AC3E}">
        <p14:creationId xmlns:p14="http://schemas.microsoft.com/office/powerpoint/2010/main" val="290998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1CE42D4A-7644-7CDA-BEE0-04C39E82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34" y="2582443"/>
            <a:ext cx="3418385" cy="1325563"/>
          </a:xfrm>
        </p:spPr>
        <p:txBody>
          <a:bodyPr>
            <a:normAutofit fontScale="9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u="sng" dirty="0"/>
              <a:t>Flow Chart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4F5B70-86EB-218C-EA01-8C31B33DA0CF}"/>
              </a:ext>
            </a:extLst>
          </p:cNvPr>
          <p:cNvSpPr/>
          <p:nvPr/>
        </p:nvSpPr>
        <p:spPr>
          <a:xfrm>
            <a:off x="5634317" y="116539"/>
            <a:ext cx="1187824" cy="7440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9947DE-3FF2-129A-1952-504DD0AD9845}"/>
              </a:ext>
            </a:extLst>
          </p:cNvPr>
          <p:cNvSpPr/>
          <p:nvPr/>
        </p:nvSpPr>
        <p:spPr>
          <a:xfrm>
            <a:off x="4799849" y="1086969"/>
            <a:ext cx="3334754" cy="567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Gear Motor Run</a:t>
            </a: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96A33676-9515-92B3-C33B-F704ACD81564}"/>
              </a:ext>
            </a:extLst>
          </p:cNvPr>
          <p:cNvSpPr/>
          <p:nvPr/>
        </p:nvSpPr>
        <p:spPr>
          <a:xfrm>
            <a:off x="5145735" y="2674550"/>
            <a:ext cx="2416008" cy="112058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Flame sensing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90C630-2610-6F2C-ED43-CEA90A980A1B}"/>
              </a:ext>
            </a:extLst>
          </p:cNvPr>
          <p:cNvSpPr/>
          <p:nvPr/>
        </p:nvSpPr>
        <p:spPr>
          <a:xfrm>
            <a:off x="5415392" y="1993133"/>
            <a:ext cx="1752911" cy="507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Forward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ED2265-24D6-7497-DAA1-17411283B9BE}"/>
              </a:ext>
            </a:extLst>
          </p:cNvPr>
          <p:cNvSpPr/>
          <p:nvPr/>
        </p:nvSpPr>
        <p:spPr>
          <a:xfrm>
            <a:off x="5145735" y="4096069"/>
            <a:ext cx="2514049" cy="655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 movement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5E73EF3-DB44-56B7-18EA-65E2CD4042EA}"/>
              </a:ext>
            </a:extLst>
          </p:cNvPr>
          <p:cNvSpPr/>
          <p:nvPr/>
        </p:nvSpPr>
        <p:spPr>
          <a:xfrm>
            <a:off x="5145735" y="5924145"/>
            <a:ext cx="2514049" cy="62116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Extinguished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96233253-3BBA-D82D-E101-213D37A7B5F2}"/>
              </a:ext>
            </a:extLst>
          </p:cNvPr>
          <p:cNvSpPr/>
          <p:nvPr/>
        </p:nvSpPr>
        <p:spPr>
          <a:xfrm>
            <a:off x="5005293" y="5118131"/>
            <a:ext cx="2875379" cy="567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Initiate Water Pump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B363A5-EBD0-E11A-7507-F0339E999D49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6228229" y="860609"/>
            <a:ext cx="238997" cy="22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A9540E-635F-3D8D-7E91-ACCF403C502F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6291848" y="1654283"/>
            <a:ext cx="175378" cy="3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AE6A57-968F-09F9-E91C-E221AC077899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095998" y="3795138"/>
            <a:ext cx="257741" cy="28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10032A-18E7-C601-00D4-D2FDC7B9E7FF}"/>
              </a:ext>
            </a:extLst>
          </p:cNvPr>
          <p:cNvCxnSpPr>
            <a:cxnSpLocks/>
          </p:cNvCxnSpPr>
          <p:nvPr/>
        </p:nvCxnSpPr>
        <p:spPr>
          <a:xfrm>
            <a:off x="6095998" y="4751707"/>
            <a:ext cx="0" cy="36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A92BF3-C5DB-1D43-B329-30721B843588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flipH="1">
            <a:off x="6402760" y="5685445"/>
            <a:ext cx="40223" cy="23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79B546-38B9-4759-E56E-D43E26D97CFC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6291848" y="2500238"/>
            <a:ext cx="61891" cy="17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D08BCA-CA99-62D8-D852-8186E6056706}"/>
              </a:ext>
            </a:extLst>
          </p:cNvPr>
          <p:cNvSpPr txBox="1"/>
          <p:nvPr/>
        </p:nvSpPr>
        <p:spPr>
          <a:xfrm>
            <a:off x="6291847" y="3756666"/>
            <a:ext cx="6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B44E56-BF1E-3268-8491-9F5D5508B4E0}"/>
              </a:ext>
            </a:extLst>
          </p:cNvPr>
          <p:cNvSpPr txBox="1"/>
          <p:nvPr/>
        </p:nvSpPr>
        <p:spPr>
          <a:xfrm>
            <a:off x="7171913" y="2817326"/>
            <a:ext cx="659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BDE043-ED85-88B7-9266-905E9F8A9CF6}"/>
              </a:ext>
            </a:extLst>
          </p:cNvPr>
          <p:cNvCxnSpPr>
            <a:stCxn id="48" idx="3"/>
          </p:cNvCxnSpPr>
          <p:nvPr/>
        </p:nvCxnSpPr>
        <p:spPr>
          <a:xfrm>
            <a:off x="7561743" y="3234844"/>
            <a:ext cx="7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1C7A48-09FA-340B-D81E-D13D8EA0FA2B}"/>
              </a:ext>
            </a:extLst>
          </p:cNvPr>
          <p:cNvCxnSpPr>
            <a:cxnSpLocks/>
          </p:cNvCxnSpPr>
          <p:nvPr/>
        </p:nvCxnSpPr>
        <p:spPr>
          <a:xfrm flipV="1">
            <a:off x="7581361" y="2246685"/>
            <a:ext cx="5830" cy="988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DF0939-3A32-C508-DE66-248232991961}"/>
              </a:ext>
            </a:extLst>
          </p:cNvPr>
          <p:cNvCxnSpPr>
            <a:endCxn id="49" idx="3"/>
          </p:cNvCxnSpPr>
          <p:nvPr/>
        </p:nvCxnSpPr>
        <p:spPr>
          <a:xfrm flipH="1">
            <a:off x="7168303" y="2246685"/>
            <a:ext cx="419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DEEE91-2FF4-C127-A16F-70C717786E65}"/>
              </a:ext>
            </a:extLst>
          </p:cNvPr>
          <p:cNvCxnSpPr>
            <a:stCxn id="51" idx="2"/>
          </p:cNvCxnSpPr>
          <p:nvPr/>
        </p:nvCxnSpPr>
        <p:spPr>
          <a:xfrm flipH="1">
            <a:off x="4799849" y="6234727"/>
            <a:ext cx="345886" cy="11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CDF740-410E-5A74-4A0B-50681385FBD5}"/>
              </a:ext>
            </a:extLst>
          </p:cNvPr>
          <p:cNvCxnSpPr>
            <a:cxnSpLocks/>
          </p:cNvCxnSpPr>
          <p:nvPr/>
        </p:nvCxnSpPr>
        <p:spPr>
          <a:xfrm flipV="1">
            <a:off x="4799849" y="2246685"/>
            <a:ext cx="0" cy="401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CD4CC8-FAE1-F4FF-B3B4-1AFBCDC6E535}"/>
              </a:ext>
            </a:extLst>
          </p:cNvPr>
          <p:cNvCxnSpPr>
            <a:endCxn id="49" idx="1"/>
          </p:cNvCxnSpPr>
          <p:nvPr/>
        </p:nvCxnSpPr>
        <p:spPr>
          <a:xfrm>
            <a:off x="4799849" y="2246685"/>
            <a:ext cx="615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F260-90B7-35B8-FEBB-6490E06E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Problem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BCE-F38B-D5CA-A7CF-A28E0928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3782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Mechanical Challenge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Challenge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Component Challenge</a:t>
            </a:r>
            <a:r>
              <a:rPr lang="en-US" sz="2000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5553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276</TotalTime>
  <Words>366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AvenirNext LT Pro Medium</vt:lpstr>
      <vt:lpstr>Posterama</vt:lpstr>
      <vt:lpstr>Wingdings</vt:lpstr>
      <vt:lpstr>ExploreVTI</vt:lpstr>
      <vt:lpstr>Presentation on  “Fire Fighting Robot”</vt:lpstr>
      <vt:lpstr>Contents Covered</vt:lpstr>
      <vt:lpstr>Introduction</vt:lpstr>
      <vt:lpstr>Problem Statement</vt:lpstr>
      <vt:lpstr>Objectives</vt:lpstr>
      <vt:lpstr>Components</vt:lpstr>
      <vt:lpstr>Design</vt:lpstr>
      <vt:lpstr>Flow Chart</vt:lpstr>
      <vt:lpstr>Problem and Challenges</vt:lpstr>
      <vt:lpstr>Application</vt:lpstr>
      <vt:lpstr>Current Robot/Output with link</vt:lpstr>
      <vt:lpstr>Conclusion</vt:lpstr>
      <vt:lpstr>Thank You For Your Time &amp; Patience!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Robotics and Simulation Engineering</dc:title>
  <dc:creator>MD. SAJARATUL YAKIN SAGOR</dc:creator>
  <cp:lastModifiedBy>ASUS</cp:lastModifiedBy>
  <cp:revision>13</cp:revision>
  <dcterms:created xsi:type="dcterms:W3CDTF">2023-05-15T04:14:57Z</dcterms:created>
  <dcterms:modified xsi:type="dcterms:W3CDTF">2023-06-14T17:50:48Z</dcterms:modified>
</cp:coreProperties>
</file>