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0" r:id="rId9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27"/>
    <p:restoredTop sz="94610"/>
  </p:normalViewPr>
  <p:slideViewPr>
    <p:cSldViewPr snapToGrid="0" snapToObjects="1">
      <p:cViewPr>
        <p:scale>
          <a:sx n="63" d="100"/>
          <a:sy n="63" d="100"/>
        </p:scale>
        <p:origin x="280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0T11:45:52.2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0 839 24575,'16'-11'0,"-4"-2"0,4-5 0,-3 1 0,5 0 0,0-6 0,-1 5 0,2-9 0,-6 8 0,5-8 0,2 2 0,0-4 0,4 0 0,-5 0 0,0 1 0,0-1 0,0 1 0,0-1 0,0 1 0,-1 4 0,0 2 0,-1 5 0,0-1 0,1 1 0,-1 0 0,0-1 0,0 5 0,-3-4 0,2 4 0,-3-1 0,1-2 0,2 6 0,-2-6 0,3 6 0,-4-6 0,4 6 0,-4-3 0,4 1 0,0 2 0,1-3 0,-15 12 0</inkml:trace>
  <inkml:trace contextRef="#ctx0" brushRef="#br0" timeOffset="1045">1069 1 24575,'9'0'0,"4"0"0,0 0 0,3 0 0,-2 0 0,3 0 0,0 0 0,-4 0 0,3 0 0,-3 4 0,5 0 0,-5 1 0,3 3 0,-3-3 0,0 3 0,3 0 0,-7-3 0,7 3 0,-7-4 0,7 4 0,-7 0 0,7 1 0,-7-1 0,7 0 0,-3 1 0,0-1 0,4 0 0,-4 1 0,0 3 0,3-2 0,-2 2 0,3 1 0,-4-4 0,3 7 0,-7-7 0,7 7 0,-3-3 0,0 0 0,0 3 0,-1-3 0,-3 0 0,3 4 0,0-8 0,-2 7 0,6-3 0,-6 5 0,2-1 0,1 0 0,-4 0 0,8 6 0,-7-5 0,8 9 0,-5-8 0,2 8 0,1-9 0,-1 9 0,-1-3 0,-4-10 0</inkml:trace>
  <inkml:trace contextRef="#ctx0" brushRef="#br0" timeOffset="2022">2117 1065 24575,'9'10'0,"1"7"0,6 1 0,-6-1 0,6 0 0,-3-4 0,1 4 0,-2-4 0,1 1 0,-4 2 0,7-3 0,-6 0 0,6 4 0,-7-4 0,7 0 0,-6 3 0,6-2 0,-2-1 0,-1 3 0,3-6 0,-6 6 0,6-6 0,-7 2 0,8-4 0,-9 0 0,9 1 0,-8-1 0,7 0 0,-7 0 0,7 1 0,-7-1 0,3 0 0,0-4 0,-4 3 0,4-3 0,0 1 0,-3 2 0,3-3 0,0 0 0,-3 3 0,3-6 0,-4 6 0,4-6 0,-3 6 0,3-6 0,-4 2 0,-1 1 0,1-4 0,0 4 0,0-4 0,4 0 0,-3 3 0,3-2 0,-5 3 0,1-4 0,0 3 0,0-2 0,0 2 0,-1-3 0,5 0 0,-3 0 0,3 0 0,-4 0 0,0 0 0,4 0 0,-3 0 0,3 0 0,0 4 0,-4-3 0,4 3 0,0 0 0,-3-3 0,3 3 0,0-4 0,-3 0 0,3 0 0,0 4 0,-3-3 0,3 2 0,0-3 0,-3 0 0,3 0 0,0 4 0,-3-3 0,3 3 0,-8-4 0</inkml:trace>
  <inkml:trace contextRef="#ctx0" brushRef="#br0" timeOffset="36001">3531 1619 24575,'10'0'0,"7"4"0,0-3 0,1 3 0,-5-4 0,3 0 0,-3 3 0,4-2 0,1 3 0,-5-4 0,3 0 0,-7 0 0,7 4 0,-7-3 0,3 3 0,0-4 0,-4 3 0,4-2 0,0 3 0,-3-1 0,8-2 0,-9 2 0,4-3 0,0 4 0,-3-3 0,3 3 0,0 0 0,-3-3 0,7 3 0,-7-1 0,3-2 0,0 6 0,-3-6 0,3 7 0,0-8 0,-3 4 0,3-1 0,0 2 0,-3-1 0,3 4 0,0-7 0,-4 6 0,4-7 0,-4 4 0,0-1 0,4-2 0,-3 6 0,3-2 0,-4-1 0,-1-1 0,1 1 0,0 0 0,0 0 0,0 3 0,-1-6 0,1 6 0,0-3 0,0 1 0,0 2 0,-1-3 0,1 0 0,0 3 0,0-2 0,0-1 0,-1 3 0,1-3 0,0 1 0,0 2 0,0-3 0,-1 0 0,1 3 0,0-3 0,-4 4 0,3-4 0,-3 3 0,4-3 0,-4 4 0,3-1 0,-3 1 0,0 0 0,3-1 0,-3 1 0,3-1 0,1 0 0,-1 1 0,0-4 0,-3 2 0,3-5 0,-6 6 0,6-6 0,-3 6 0,0-3 0,3 0 0,-6 2 0,6-5 0,-6 6 0,2-3 0,1 0 0,0 2 0,0-2 0,3 4 0,-3-1 0,0 0 0,2-3 0,-2 3 0,1-3 0,1 0 0,-5 2 0,2-2 0,0 1 0,-2 1 0,6-1 0,-3-1 0,0 3 0,2-7 0,-5 7 0,6-2 0,-7 2 0,7-3 0,-6 3 0,2-3 0,0 0 0,-2 2 0,1-3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0T11:45:55.6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24575,'8'4'0,"3"4"0,10 9 0,-6-3 0,9 2 0,-11-4 0,0-3 0,3 4 0,-3-1 0,0-3 0,3 3 0,-7-4 0,7 1 0,-7-1 0,7 0 0,-7 0 0,3 0 0,-4 0 0,0 0 0,0 0 0,-1-4 0,1 3 0,0-3 0,0 1 0,0 2 0,-1-7 0,1 7 0,0-2 0,0-1 0,-1 3 0,1-6 0,0 6 0,0-6 0,0 6 0,-1-3 0,1 0 0,0 3 0,0-3 0,0 1 0,-1 2 0,1-3 0,0 0 0,0 3 0,-4-2 0,3 2 0,-3-2 0,4 2 0,-3-3 0,1 4 0,-1 0 0,-1-1 0,3 1 0,-3 0 0,1 0 0,2 0 0,-3-1 0,0 1 0,3 0 0,-6 0 0,3 0 0,-1-1 0,-2 1 0,2 0 0,1 0 0,-3 0 0,2-1 0,1 1 0,-3 0 0,2-1 0,-3-4 0</inkml:trace>
  <inkml:trace contextRef="#ctx0" brushRef="#br0" timeOffset="829">536 895 24575,'-2'4'0,"2"4"0,-7 0 0,6 0 0,-6-1 0,6 1 0,-6 0 0,6-1 0,-2 1 0,-1 0 0,3-1 0,-2 1 0,3 0 0,-4 0 0,3-1 0,-2 1 0,3 0 0,0 0 0,0-1 0,0 1 0,0 0 0,0 0 0,0 0 0,0-1 0,-4 1 0,4 0 0,-4 0 0,4 0 0,0-1 0,0 1 0,0 0 0,0 0 0,0 0 0,0-1 0,0 1 0,0 0 0,0 0 0,0 0 0,0-1 0,0 1 0,0 0 0,0-1 0,0 1 0,3 0 0,-2 0 0,6 0 0,-6-1 0,3 1 0,-1-4 0,1 3 0,1-2 0,2-1 0,-3 3 0,0-3 0,3 1 0,-2-2 0,2 1 0,1 0 0,0 0 0,0 0 0,0-1 0,-1-2 0,1 2 0,0 1 0,0-3 0,0 2 0,-1-3 0,1 4 0,-1-3 0,1 2 0,0-3 0,0 0 0,0 0 0,-4 4 0,3-4 0,-3 4 0,4-4 0,0 3 0,0-2 0,-1 3 0,1-4 0,0 0 0,0 3 0,0-2 0,-1 2 0,1-3 0,0 4 0,0-3 0,0 6 0,-1-6 0,1 6 0,4-7 0,-3 7 0,7-2 0,-3 3 0,0 1 0,3-1 0,-2 0 0,3-3 0,0 3 0,0-3 0,1 3 0,-10-4 0</inkml:trace>
  <inkml:trace contextRef="#ctx0" brushRef="#br0" timeOffset="1985">1369 1708 24575,'2'1'0,"11"12"0,5-5 0,-5 5 0,3-4 0,-2 4 0,-1-1 0,3-2 0,-6 6 0,2-7 0,0 4 0,-2-1 0,2-3 0,-4 3 0,0-4 0,0 4 0,0-3 0,0 3 0,0 0 0,0-3 0,0 3 0,0-5 0,0 1 0,-4 0 0,3 0 0,-3 0 0,1-1 0,2 5 0,-3-3 0,1 3 0,2-4 0,-6 0 0,6 0 0,-6-1 0,2 1 0,1 0 0,-4 0 0,7 0 0,-6-1 0,6 1 0,-6 0 0,6-4 0,-6 3 0,6-2 0,-6 2 0,5 1 0,-5 0 0,6-1 0,-6 1 0,6 0 0,-3 0 0,0-1 0,3 1 0,-6 0 0,6-1 0,-7 1 0,4 0 0,-1 0 0,-2-1 0,6 1 0,-6 0 0,3-1 0,-1 1 0,-2 0 0,2 0 0,1 0 0,-3-1 0,2 1 0,1 4 0,-3-3 0,7 7 0,-4-7 0,1 7 0,2-7 0,-6 7 0,5-7 0,-1 7 0,-1-6 0</inkml:trace>
  <inkml:trace contextRef="#ctx0" brushRef="#br0" timeOffset="1986">1855 2927 24575,'0'6'0,"0"2"0,0 0 0,0-1 0,0 1 0,0 0 0,0 0 0,0 0 0,0-1 0,0 1 0,0 0 0,0-1 0,0 1 0,0 0 0,0 0 0,0-1 0,0 1 0,0 0 0,0 0 0,0 0 0,0-1 0,0 1 0,-4 0 0,3 0 0,-2-1 0,3 1 0,-3-4 0,2 3 0,-3-2 0,1 2 0,2 1 0,-3 0 0,4 0 0,-3-4 0,2 3 0,-3-3 0,4 4 0,-3 0 0,2-1 0,-6 1 0,6 0 0,-2-1 0,0-3 0,2 3 0,-6-3 0,6 4 0,-2-1 0,-1-3 0,3 2 0,-2-2 0,-1 0 0,4 3 0,-4-3 0,4 4 0,-3-4 0,2 2 0,-3-2 0,1 0 0,2 3 0,-2-3 0,-1 1 0,3 1 0,-2-1 0,3 2 0,-4 1 0,3-1 0,-6-3 0,6 3 0,-2-3 0,-1 4 0,3 0 0,-2-1 0,0 1 0,2-1 0,-6 1 0,6-1 0,-6-3 0,6 3 0,-2-3 0,0 4 0,2-1 0,-2 0 0,-1-3 0,3 3 0,-6-3 0,7 4 0,-7-4 0,6 2 0,-3-2 0,1 1 0,2 1 0,-2-2 0,-1 4 0,0-1 0,0 0 0,-2-3 0,5 3 0,-6-3 0,7 3 0,-7-3 0,6 3 0,-6-7 0,6 7 0,-5-6 0,5 5 0,-5-5 0,5 5 0,-6-5 0,6 2 0,-2-3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0T11:46:16.4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1838 24575,'0'-10'0,"0"1"0,0-2 0,0 3 0,0 0 0,0-4 0,4 7 0,-3-7 0,6 8 0,-6-4 0,2 0 0,0 0 0,-2 0 0,6 0 0,-6 0 0,6 1 0,-6-1 0,2 0 0,-3 0 0,4 0 0,-3 0 0,6 0 0,-6 0 0,6-4 0,-6 3 0,3-3 0,-1 0 0,2 3 0,3-3 0,0 0 0,0 3 0,0-3 0,0-1 0,0 5 0,0-5 0,1 1 0,-1 3 0,0-7 0,0 3 0,5-1 0,-4-2 0,8 2 0,-4 1 0,4-4 0,1 4 0,-1-1 0,5-3 0,-4 7 0,5-7 0,-6 8 0,5-9 0,-3 8 0,3-3 0,0 0 0,-4 3 0,5-3 0,-18 11 0</inkml:trace>
  <inkml:trace contextRef="#ctx0" brushRef="#br0" timeOffset="7659">866 1120 24575,'5'-1'0,"22"-8"0,-4 4 0,1-1 0,3-2 0,-4 3 0,6-5 0,-1 0 0,0 1 0,1-1 0,-6 1 0,4 0 0,-12 0 0,2 1 0,-5-1 0,-4 1 0,4 0 0,-7 0 0,-2 0 0,-3 0 0,0 0 0,0 0 0,0-4 0,0 3 0,0-3 0,0 4 0,0 0 0,0-4 0,0 3 0,0-3 0,0 4 0,0-4 0,0 3 0,0-7 0,0 7 0,0-7 0,0 7 0,0-8 0,0 8 0,0-3 0,0 4 0,0-4 0,0 3 0,0-3 0,0 0 0,0 3 0,0-7 0,0 7 0,0-3 0,4 0 0,-3 3 0,3-8 0,-1 8 0,-2-3 0,3 4 0,-1-4 0,-2 3 0,3-3 0,0 0 0,-3 3 0,3-7 0,-1 7 0,-2-3 0,6 0 0,-6 3 0,3-4 0,0 1 0,-3 3 0,6-3 0,-2 4 0,-1 0 0,3-4 0,-2 3 0,-1-3 0,4 0 0,-4 3 0,4-3 0,0 4 0,0-4 0,0 3 0,0-3 0,1 0 0,3 2 0,-3-2 0,3 0 0,0 2 0,2-2 0,-1 4 0,3-1 0,-7 1 0,7-1 0,-3 1 0,4 3 0,0-3 0,1 7 0,-5-3 0,3 4 0,-3 0 0,0 0 0,3 0 0,-3 0 0,0 0 0,4 0 0,-9 0 0,9 0 0,-4 0 0,4 0 0,0 0 0,0 0 0,-4 0 0,4 4 0,-4 1 0,4 4 0,0-1 0,0 1 0,1 3 0,4-2 0,-4 3 0,4 0 0,-14-9 0</inkml:trace>
  <inkml:trace contextRef="#ctx0" brushRef="#br0" timeOffset="7660">2186 389 24575,'11'4'0,"7"5"0,5 0 0,-6 0 0,0-1 0,0 1 0,1 0 0,-5-1 0,3 0 0,-3 1 0,4-5 0,0 4 0,-4-7 0,4 7 0,-4-7 0,4 6 0,0-6 0,0 7 0,1-7 0,-1 3 0,0 0 0,-4-3 0,3 2 0,-3-3 0,5 0 0,-1 0 0,-4 0 0,3 0 0,-3 0 0,4 0 0,-4 0 0,4 0 0,-9 0 0,9 0 0,-8 0 0,7 0 0,-7 0 0,3 0 0,-5 0 0,1 0 0,0 0 0,0-3 0,0-2 0,-1 1 0,1-3 0,0 3 0,0-4 0,0 0 0,-1 0 0,-2 0 0,2 0 0,-3 0 0,0 0 0,3 0 0,-3 1 0,1-1 0,1 0 0,-5 0 0,3 0 0,-1 0 0,-2 0 0,6 0 0,-6 1 0,6-1 0,-6 0 0,5 0 0,-1 0 0,-1 0 0,3 0 0,-2-4 0,3 3 0,0-3 0,0 4 0,-4-4 0,3 3 0,-3-3 0,4 4 0,0-4 0,-3 3 0,2-7 0,-6 7 0,6-4 0,-6 6 0,6-1 0,-2 0 0,-1 0 0,-1 0 0,-3 0 0,4 4 0,-3-3 0,2 2 0,-3-3 0,4 0 0,-3 0 0,2 1 0,-3-1 0,0 0 0,0 1 0,0-1 0,0 1 0,0 0 0,0-1 0,0 1 0,0 0 0,0 0 0,0 3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0T11:46:01.5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24575,'3'0'0,"15"0"0,6 0 0,6 0 0,-3 0 0,-9 0 0,4 0 0,1 0 0,-5 0 0,4 0 0,-5 0 0,1 0 0,-1 0 0,0 0 0,5 0 0,-3 0 0,3 0 0,-5 0 0,1 0 0,4 4 0,-4-3 0,4 3 0,-4 0 0,4-3 0,-4 3 0,4 0 0,-4-3 0,-5 3 0,3 0 0,-3-3 0,4 6 0,0-6 0,1 7 0,-1-7 0,-4 3 0,3-1 0,-3-2 0,4 7 0,-3-4 0,2 5 0,-7-5 0,7 4 0,-7-4 0,7 5 0,-7-1 0,3 0 0,-5 0 0,1 0 0,0-1 0,0 1 0,0 0 0,-1 0 0,1 0 0,0-1 0,0 1 0,4 0 0,-3 0 0,3 5 0,-4-4 0,0 2 0,4 1 0,-3-3 0,3 3 0,0-4 0,-3 0 0,7 5 0,-7-4 0,7 3 0,-7 0 0,-7-11 0</inkml:trace>
  <inkml:trace contextRef="#ctx0" brushRef="#br0" timeOffset="981">1340 622 24575,'18'17'0,"-1"-4"0,5 4 0,-3-3 0,3 4 0,0 0 0,-4-1 0,5-3 0,-1 3 0,-4-7 0,4 7 0,1-3 0,-5 0 0,9 4 0,-8-9 0,8 5 0,-9-5 0,4 4 0,-4-4 0,4 4 0,-4-4 0,5 0 0,-6-1 0,0 1 0,0 0 0,-4-1 0,8 1 0,-10-1 0,15 1 0,-12-5 0,8 4 0,-5-3 0,1 0 0,-1 3 0,5-7 0,-4 6 0,5-6 0,-6 7 0,0-7 0,0 3 0,1 0 0,-1-3 0,0 6 0,-4-6 0,3 7 0,-3-7 0,5 3 0,-1-1 0,0-2 0,0 3 0,1 0 0,-5-3 0,3 7 0,-3-7 0,4 2 0,0 1 0,0-3 0</inkml:trace>
  <inkml:trace contextRef="#ctx0" brushRef="#br0" timeOffset="1975">2942 1229 24575,'17'7'0,"1"2"0,5 0 0,-1 0 0,-4 0 0,4 0 0,1 0 0,-5-1 0,4 1 0,0 0 0,-3 0 0,3 0 0,-5 3 0,1-2 0,-1 3 0,0-5 0,0 5 0,5-3 0,-3 6 0,3-6 0,0 7 0,2-3 0,-1 1 0,4 2 0,-8-7 0,8 8 0,-16-11 0</inkml:trace>
  <inkml:trace contextRef="#ctx0" brushRef="#br0" timeOffset="1976">3880 1788 24575,'19'13'0,"0"4"0,3 1 0,-5 0 0,0-1 0,0 0 0,1 0 0,-1-3 0,-4 2 0,0-3 0,-5 5 0,1-1 0,-1-4 0,1 3 0,-1-7 0,0 7 0,-3-7 0,2 3 0,-6-4 0,6 0 0,-6 4 0,2-3 0,-3 3 0,4-5 0,-4 1 0,8 4 0,-7-3 0,6 3 0,-6 0 0,6-3 0,-2 7 0,-1-7 0,3 3 0,-2 0 0,-1-3 0,4 7 0,-7-7 0,6 3 0,-2 0 0,-1-3 0,4 7 0,-7-7 0,7 7 0,-7-7 0,6 3 0,-6 0 0,2-4 0,1 4 0,-3 0 0,2-3 0,1 3 0,-4 0 0,7-3 0,-6 3 0,3-4 0,-1 4 0,-2-3 0,3 3 0,0-4 0,-3 4 0,2-4 0,1 4 0,-4 0 0,4-3 0,-1 3 0,-2-4 0,3 0 0,-4 0 0,3-1 0,-2 1 0,2 0 0,1 0 0,-3 0 0,2-1 0,-3 5 0,4-3 0,-3 3 0,2-4 0,-3 0 0,0 0 0,0-1 0,4 1 0,-4 0 0,4 0 0,-4 0 0,0-1 0,0 1 0,0 0 0,0 0 0,3 0 0,-2-1 0,3 1 0,-4-1 0,0 1 0,3-4 0,-2 3 0,2-3 0,-3 4 0,0 0 0,4-1 0,-3 0 0,2 1 0,-3-1 0,0 0 0,3-3 0,-2 3 0,3-3 0,-4 3 0,0 0 0,0 0 0,0 0 0,0 0 0,0 0 0,0 0 0,0 0 0,0 0 0,0 0 0,0 1 0,0-5 0,0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0T11:45:58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0 612 24575,'7'-11'0,"-2"3"0,6-3 0,-3-1 0,0 3 0,5-4 0,-5 5 0,9-4 0,-4 3 0,4-4 0,0 0 0,0 4 0,6-8 0,0 2 0,5-4 0,1 0 0,0-5 0,6 3 0,-4-4 0,8 5 0,-9 0 0,4 1 0,-5 0 0,-1 0 0,-5 4 0,-1 2 0,-4 4 0,-11 7 0</inkml:trace>
  <inkml:trace contextRef="#ctx0" brushRef="#br0" timeOffset="1245">959 230 24575,'10'3'0,"6"-3"0,-3 0 0,4 0 0,-4 0 0,4 0 0,-9 4 0,9-3 0,-9 2 0,4-3 0,0 0 0,-3 0 0,3 0 0,0 0 0,-3 0 0,7 0 0,-3 0 0,0 0 0,4 0 0,-4 0 0,4 0 0,0 0 0,-4 0 0,3 4 0,-3-3 0,5 3 0,-1-4 0,0 0 0,0 0 0,1 0 0,-1 0 0,0 0 0,-4 0 0,3 0 0,-7 0 0,7 0 0,-7 0 0,7 0 0,-7 0 0,-3 0 0</inkml:trace>
  <inkml:trace contextRef="#ctx0" brushRef="#br0" timeOffset="1246">1936 116 24575,'5'-2'0,"2"-6"0,5 0 0,-3 3 0,3-2 0,0 2 0,-3 1 0,3-4 0,0 3 0,-3 1 0,3-3 0,0 6 0,-3-6 0,3 6 0,-4-6 0,-1 6 0,1-6 0,0 6 0,0-3 0,0 1 0,-1 2 0,1-3 0,0 4 0,0 0 0,-1 0 0,1-3 0,0 2 0,-1-2 0,1 3 0,0 0 0,0-4 0,0 3 0,-1-2 0,1 3 0,0 0 0,0 0 0,0 0 0,-1 0 0,1 0 0,0 0 0,-1 0 0,1 0 0,-1 0 0,1 0 0,0 0 0,-1 0 0,1 0 0,-1 0 0,1 0 0,0 0 0,0 0 0,-1 0 0,0 0 0,1 0 0,0 0 0,-1 0 0,1 0 0,-1 0 0,1 0 0,-1 0 0,1 0 0,-1 0 0,1 0 0,0 0 0,0 0 0,-1 3 0,1-2 0,-1 5 0,1-5 0,0 2 0,-1 1 0,1-3 0,-4 5 0,3-5 0,-3 2 0,4 1 0,-1-4 0,0 7 0,1-6 0,-1 5 0,0-5 0,-3 6 0,0-3 0,-4 3 0,0 0 0,3-3 0,1-1 0,0 0 0,2 1 0,-5 3 0,5 0 0,-5 0 0,5-3 0,-5 3 0,5-7 0,-2 3 0,0 1 0,-1 0 0,1 0 0,0-1 0,0 0 0,2-2 0,-5 2 0,2-3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779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47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02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88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2.sv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customXml" Target="../ink/ink3.xml"/><Relationship Id="rId1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16.svg"/><Relationship Id="rId12" Type="http://schemas.openxmlformats.org/officeDocument/2006/relationships/image" Target="../media/image19.png"/><Relationship Id="rId17" Type="http://schemas.openxmlformats.org/officeDocument/2006/relationships/customXml" Target="../ink/ink5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customXml" Target="../ink/ink2.xml"/><Relationship Id="rId5" Type="http://schemas.openxmlformats.org/officeDocument/2006/relationships/image" Target="../media/image14.png"/><Relationship Id="rId15" Type="http://schemas.openxmlformats.org/officeDocument/2006/relationships/customXml" Target="../ink/ink4.xml"/><Relationship Id="rId10" Type="http://schemas.openxmlformats.org/officeDocument/2006/relationships/image" Target="../media/image18.png"/><Relationship Id="rId4" Type="http://schemas.openxmlformats.org/officeDocument/2006/relationships/image" Target="../media/image2.svg"/><Relationship Id="rId9" Type="http://schemas.openxmlformats.org/officeDocument/2006/relationships/customXml" Target="../ink/ink1.xml"/><Relationship Id="rId1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54879" y="4410075"/>
            <a:ext cx="2378242" cy="14668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1250"/>
              </a:lnSpc>
              <a:buNone/>
            </a:pPr>
            <a:r>
              <a:rPr lang="en-US" sz="13800" dirty="0">
                <a:solidFill>
                  <a:srgbClr val="FFFFFF"/>
                </a:solidFill>
                <a:latin typeface="F37 Caslon Display" pitchFamily="34" charset="0"/>
                <a:ea typeface="F37 Caslon Display" pitchFamily="34" charset="-122"/>
                <a:cs typeface="F37 Caslon Display" pitchFamily="34" charset="-120"/>
              </a:rPr>
              <a:t>B11</a:t>
            </a:r>
            <a:endParaRPr lang="en-US" sz="138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0" y="368969"/>
            <a:ext cx="18291200" cy="10288800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5309436" y="4614612"/>
            <a:ext cx="7669129" cy="10577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8625"/>
              </a:lnSpc>
              <a:buNone/>
            </a:pPr>
            <a:r>
              <a:rPr lang="en-US" sz="13800" dirty="0">
                <a:solidFill>
                  <a:srgbClr val="FFFFFF"/>
                </a:solidFill>
                <a:latin typeface="F37 Caslon Display" pitchFamily="34" charset="0"/>
                <a:ea typeface="F37 Caslon Display" pitchFamily="34" charset="-122"/>
                <a:cs typeface="F37 Caslon Display" pitchFamily="34" charset="-120"/>
              </a:rPr>
              <a:t>Our Team</a:t>
            </a:r>
            <a:endParaRPr lang="en-US" sz="138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D228037-8931-FA75-BC02-0EF77FDA85AE}"/>
              </a:ext>
            </a:extLst>
          </p:cNvPr>
          <p:cNvSpPr/>
          <p:nvPr/>
        </p:nvSpPr>
        <p:spPr>
          <a:xfrm>
            <a:off x="5029200" y="5306786"/>
            <a:ext cx="5535386" cy="292281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/>
          </a:p>
        </p:txBody>
      </p:sp>
      <p:sp>
        <p:nvSpPr>
          <p:cNvPr id="12" name="Text 0"/>
          <p:cNvSpPr/>
          <p:nvPr/>
        </p:nvSpPr>
        <p:spPr>
          <a:xfrm>
            <a:off x="4758418" y="4597852"/>
            <a:ext cx="8771165" cy="10912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8625"/>
              </a:lnSpc>
              <a:buNone/>
            </a:pPr>
            <a:r>
              <a:rPr lang="en-US" sz="13800" b="1" dirty="0">
                <a:solidFill>
                  <a:srgbClr val="FFFFFF"/>
                </a:solidFill>
                <a:latin typeface="F37 Caslon Display" pitchFamily="34" charset="0"/>
                <a:ea typeface="F37 Caslon Display" pitchFamily="34" charset="-122"/>
                <a:cs typeface="F37 Caslon Display" pitchFamily="34" charset="-120"/>
              </a:rPr>
              <a:t>Tech Stack</a:t>
            </a:r>
            <a:endParaRPr lang="en-US" sz="13800" b="1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5495925" y="3486150"/>
            <a:ext cx="1600200" cy="165735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2581275" y="3486150"/>
            <a:ext cx="1647825" cy="1438275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8362950" y="3467100"/>
            <a:ext cx="1457325" cy="1457325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11087100" y="3467100"/>
            <a:ext cx="1209675" cy="1457325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2962275" y="6162675"/>
            <a:ext cx="885825" cy="1457325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13563600" y="3467100"/>
            <a:ext cx="1457325" cy="1457325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13563600" y="6162675"/>
            <a:ext cx="1457325" cy="1457325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10963275" y="6153150"/>
            <a:ext cx="1457325" cy="1457325"/>
          </a:xfrm>
          <a:prstGeom prst="rect">
            <a:avLst/>
          </a:prstGeom>
        </p:spPr>
      </p:pic>
      <p:sp>
        <p:nvSpPr>
          <p:cNvPr id="12" name="Text 0"/>
          <p:cNvSpPr/>
          <p:nvPr/>
        </p:nvSpPr>
        <p:spPr>
          <a:xfrm>
            <a:off x="1009650" y="819148"/>
            <a:ext cx="4362450" cy="11239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625"/>
              </a:lnSpc>
              <a:buNone/>
            </a:pPr>
            <a:r>
              <a:rPr lang="en-US" sz="7349" b="1" dirty="0">
                <a:solidFill>
                  <a:srgbClr val="FFFFFF"/>
                </a:solidFill>
                <a:latin typeface="F37 Caslon Display" pitchFamily="34" charset="0"/>
                <a:ea typeface="F37 Caslon Display" pitchFamily="34" charset="-122"/>
                <a:cs typeface="F37 Caslon Display" pitchFamily="34" charset="-120"/>
              </a:rPr>
              <a:t>Tech Stack</a:t>
            </a:r>
            <a:endParaRPr lang="en-US" sz="7349" b="1" dirty="0"/>
          </a:p>
        </p:txBody>
      </p:sp>
    </p:spTree>
    <p:extLst>
      <p:ext uri="{BB962C8B-B14F-4D97-AF65-F5344CB8AC3E}">
        <p14:creationId xmlns:p14="http://schemas.microsoft.com/office/powerpoint/2010/main" val="26227254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3705225" y="4577715"/>
            <a:ext cx="10877550" cy="11315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8625"/>
              </a:lnSpc>
              <a:buNone/>
            </a:pPr>
            <a:r>
              <a:rPr lang="en-US" sz="13800" dirty="0">
                <a:solidFill>
                  <a:srgbClr val="FFFFFF"/>
                </a:solidFill>
                <a:latin typeface="F37 Caslon Display" pitchFamily="34" charset="0"/>
                <a:ea typeface="F37 Caslon Display" pitchFamily="34" charset="-122"/>
                <a:cs typeface="F37 Caslon Display" pitchFamily="34" charset="-120"/>
              </a:rPr>
              <a:t>Our Solution</a:t>
            </a:r>
            <a:endParaRPr lang="en-US" sz="138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1009650" y="819150"/>
            <a:ext cx="5114925" cy="11239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625"/>
              </a:lnSpc>
              <a:buNone/>
            </a:pPr>
            <a:r>
              <a:rPr lang="en-US" sz="7349" dirty="0">
                <a:solidFill>
                  <a:srgbClr val="FFFFFF"/>
                </a:solidFill>
                <a:latin typeface="F37 Caslon Display" pitchFamily="34" charset="0"/>
                <a:ea typeface="F37 Caslon Display" pitchFamily="34" charset="-122"/>
                <a:cs typeface="F37 Caslon Display" pitchFamily="34" charset="-120"/>
              </a:rPr>
              <a:t>Our Solution</a:t>
            </a:r>
            <a:endParaRPr lang="en-US" sz="7349" dirty="0"/>
          </a:p>
        </p:txBody>
      </p:sp>
    </p:spTree>
    <p:extLst>
      <p:ext uri="{BB962C8B-B14F-4D97-AF65-F5344CB8AC3E}">
        <p14:creationId xmlns:p14="http://schemas.microsoft.com/office/powerpoint/2010/main" val="4196568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0067925" y="1680159"/>
            <a:ext cx="1847850" cy="184785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991600" y="7500937"/>
            <a:ext cx="1847850" cy="184785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4811876" y="7296150"/>
            <a:ext cx="1847850" cy="184785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4402301" y="3134226"/>
            <a:ext cx="1847850" cy="184785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486650" y="4219575"/>
            <a:ext cx="1847850" cy="1847850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1009650" y="819150"/>
            <a:ext cx="5114925" cy="11239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625"/>
              </a:lnSpc>
              <a:buNone/>
            </a:pPr>
            <a:r>
              <a:rPr lang="en-US" sz="7349" dirty="0">
                <a:solidFill>
                  <a:srgbClr val="FFFFFF"/>
                </a:solidFill>
                <a:latin typeface="F37 Caslon Display" pitchFamily="34" charset="0"/>
                <a:ea typeface="F37 Caslon Display" pitchFamily="34" charset="-122"/>
                <a:cs typeface="F37 Caslon Display" pitchFamily="34" charset="-120"/>
              </a:rPr>
              <a:t>Our Solution</a:t>
            </a:r>
            <a:endParaRPr lang="en-US" sz="7349" dirty="0"/>
          </a:p>
        </p:txBody>
      </p:sp>
      <p:sp>
        <p:nvSpPr>
          <p:cNvPr id="10" name="Text 1"/>
          <p:cNvSpPr/>
          <p:nvPr/>
        </p:nvSpPr>
        <p:spPr>
          <a:xfrm>
            <a:off x="1895475" y="4114800"/>
            <a:ext cx="5182202" cy="26574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975"/>
              </a:lnSpc>
              <a:buNone/>
            </a:pPr>
            <a:r>
              <a:rPr lang="en-US" sz="5788" dirty="0">
                <a:solidFill>
                  <a:srgbClr val="FFFFFF"/>
                </a:solidFill>
                <a:latin typeface="Lato Regular" pitchFamily="34" charset="0"/>
                <a:ea typeface="Lato Regular" pitchFamily="34" charset="-122"/>
                <a:cs typeface="Lato Regular" pitchFamily="34" charset="-120"/>
              </a:rPr>
              <a:t>Online Modular
Recycled
Marketplace</a:t>
            </a:r>
            <a:endParaRPr lang="en-US" sz="5788" dirty="0"/>
          </a:p>
        </p:txBody>
      </p:sp>
      <p:sp>
        <p:nvSpPr>
          <p:cNvPr id="11" name="Text 2"/>
          <p:cNvSpPr/>
          <p:nvPr/>
        </p:nvSpPr>
        <p:spPr>
          <a:xfrm>
            <a:off x="10412730" y="2399296"/>
            <a:ext cx="1158240" cy="4095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150"/>
              </a:lnSpc>
              <a:buNone/>
            </a:pPr>
            <a:r>
              <a:rPr lang="en-US" sz="2700" dirty="0">
                <a:solidFill>
                  <a:srgbClr val="FFFFFF"/>
                </a:solidFill>
                <a:latin typeface="F37 Caslon Display" pitchFamily="34" charset="0"/>
                <a:ea typeface="F37 Caslon Display" pitchFamily="34" charset="-122"/>
                <a:cs typeface="F37 Caslon Display" pitchFamily="34" charset="-120"/>
              </a:rPr>
              <a:t>FIBER</a:t>
            </a:r>
            <a:endParaRPr lang="en-US" sz="2700" dirty="0"/>
          </a:p>
        </p:txBody>
      </p:sp>
      <p:sp>
        <p:nvSpPr>
          <p:cNvPr id="12" name="Text 3"/>
          <p:cNvSpPr/>
          <p:nvPr/>
        </p:nvSpPr>
        <p:spPr>
          <a:xfrm>
            <a:off x="9391650" y="8236116"/>
            <a:ext cx="1047750" cy="4095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150"/>
              </a:lnSpc>
              <a:buNone/>
            </a:pPr>
            <a:r>
              <a:rPr lang="en-US" sz="2700" dirty="0">
                <a:solidFill>
                  <a:srgbClr val="FFFFFF"/>
                </a:solidFill>
                <a:latin typeface="F37 Caslon Display" pitchFamily="34" charset="0"/>
                <a:ea typeface="F37 Caslon Display" pitchFamily="34" charset="-122"/>
                <a:cs typeface="F37 Caslon Display" pitchFamily="34" charset="-120"/>
              </a:rPr>
              <a:t>GLASS</a:t>
            </a:r>
            <a:endParaRPr lang="en-US" sz="2700" dirty="0"/>
          </a:p>
        </p:txBody>
      </p:sp>
      <p:sp>
        <p:nvSpPr>
          <p:cNvPr id="13" name="Text 4"/>
          <p:cNvSpPr/>
          <p:nvPr/>
        </p:nvSpPr>
        <p:spPr>
          <a:xfrm>
            <a:off x="15221451" y="8015287"/>
            <a:ext cx="1028700" cy="4095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150"/>
              </a:lnSpc>
              <a:buNone/>
            </a:pPr>
            <a:r>
              <a:rPr lang="en-US" sz="2700" dirty="0">
                <a:solidFill>
                  <a:srgbClr val="FFFFFF"/>
                </a:solidFill>
                <a:latin typeface="F37 Caslon Display" pitchFamily="34" charset="0"/>
                <a:ea typeface="F37 Caslon Display" pitchFamily="34" charset="-122"/>
                <a:cs typeface="F37 Caslon Display" pitchFamily="34" charset="-120"/>
              </a:rPr>
              <a:t>STEEL</a:t>
            </a:r>
            <a:endParaRPr lang="en-US" sz="2700" dirty="0"/>
          </a:p>
        </p:txBody>
      </p:sp>
      <p:sp>
        <p:nvSpPr>
          <p:cNvPr id="14" name="Text 5"/>
          <p:cNvSpPr/>
          <p:nvPr/>
        </p:nvSpPr>
        <p:spPr>
          <a:xfrm>
            <a:off x="14655315" y="3858126"/>
            <a:ext cx="1381125" cy="4095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150"/>
              </a:lnSpc>
              <a:buNone/>
            </a:pPr>
            <a:r>
              <a:rPr lang="en-US" sz="2700" dirty="0">
                <a:solidFill>
                  <a:srgbClr val="FFFFFF"/>
                </a:solidFill>
                <a:latin typeface="F37 Caslon Display" pitchFamily="34" charset="0"/>
                <a:ea typeface="F37 Caslon Display" pitchFamily="34" charset="-122"/>
                <a:cs typeface="F37 Caslon Display" pitchFamily="34" charset="-120"/>
              </a:rPr>
              <a:t>PLASTIC</a:t>
            </a:r>
            <a:endParaRPr lang="en-US" sz="2700" dirty="0"/>
          </a:p>
        </p:txBody>
      </p:sp>
      <p:sp>
        <p:nvSpPr>
          <p:cNvPr id="15" name="Text 6"/>
          <p:cNvSpPr/>
          <p:nvPr/>
        </p:nvSpPr>
        <p:spPr>
          <a:xfrm>
            <a:off x="7829550" y="4982076"/>
            <a:ext cx="1162050" cy="4095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150"/>
              </a:lnSpc>
              <a:buNone/>
            </a:pPr>
            <a:r>
              <a:rPr lang="en-US" sz="2700" dirty="0">
                <a:solidFill>
                  <a:srgbClr val="FFFFFF"/>
                </a:solidFill>
                <a:latin typeface="F37 Caslon Display" pitchFamily="34" charset="0"/>
                <a:ea typeface="F37 Caslon Display" pitchFamily="34" charset="-122"/>
                <a:cs typeface="F37 Caslon Display" pitchFamily="34" charset="-120"/>
              </a:rPr>
              <a:t>WOOD</a:t>
            </a:r>
            <a:endParaRPr lang="en-US" sz="2700" dirty="0"/>
          </a:p>
        </p:txBody>
      </p:sp>
      <p:pic>
        <p:nvPicPr>
          <p:cNvPr id="17" name="Picture 16" descr="A picture containing graphics, design&#10;&#10;Description automatically generated">
            <a:extLst>
              <a:ext uri="{FF2B5EF4-FFF2-40B4-BE49-F238E27FC236}">
                <a16:creationId xmlns:a16="http://schemas.microsoft.com/office/drawing/2014/main" id="{DCFB1742-3E5A-C99A-B62F-E7D8C329B9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59567" y="3604274"/>
            <a:ext cx="3629023" cy="389666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A6A1ACA-1263-D955-EEC2-39D9583636F7}"/>
                  </a:ext>
                </a:extLst>
              </p14:cNvPr>
              <p14:cNvContentPartPr/>
              <p14:nvPr/>
            </p14:nvContentPartPr>
            <p14:xfrm>
              <a:off x="9335794" y="4877880"/>
              <a:ext cx="1628640" cy="7732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A6A1ACA-1263-D955-EEC2-39D9583636F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326794" y="4868880"/>
                <a:ext cx="1646280" cy="79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2BF02C1-1A42-D4FC-B53C-0D6D94A31B72}"/>
                  </a:ext>
                </a:extLst>
              </p14:cNvPr>
              <p14:cNvContentPartPr/>
              <p14:nvPr/>
            </p14:nvContentPartPr>
            <p14:xfrm>
              <a:off x="11045074" y="3532200"/>
              <a:ext cx="667800" cy="12985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2BF02C1-1A42-D4FC-B53C-0D6D94A31B7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036079" y="3523200"/>
                <a:ext cx="685430" cy="13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9189194-E7D6-F521-4D0E-7AFE3E1025F7}"/>
                  </a:ext>
                </a:extLst>
              </p14:cNvPr>
              <p14:cNvContentPartPr/>
              <p14:nvPr/>
            </p14:nvContentPartPr>
            <p14:xfrm>
              <a:off x="10440994" y="6850320"/>
              <a:ext cx="1100520" cy="6620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9189194-E7D6-F521-4D0E-7AFE3E1025F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431994" y="6841320"/>
                <a:ext cx="1118160" cy="67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2DD17E3-80BD-2B40-73CD-A37ADFA946F1}"/>
                  </a:ext>
                </a:extLst>
              </p14:cNvPr>
              <p14:cNvContentPartPr/>
              <p14:nvPr/>
            </p14:nvContentPartPr>
            <p14:xfrm>
              <a:off x="13374103" y="6253114"/>
              <a:ext cx="1566360" cy="10688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2DD17E3-80BD-2B40-73CD-A37ADFA946F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3365105" y="6244114"/>
                <a:ext cx="1583996" cy="10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71FF7DC-A544-EFE6-3335-986D909EF92C}"/>
                  </a:ext>
                </a:extLst>
              </p14:cNvPr>
              <p14:cNvContentPartPr/>
              <p14:nvPr/>
            </p14:nvContentPartPr>
            <p14:xfrm>
              <a:off x="13455103" y="4534474"/>
              <a:ext cx="959040" cy="2203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71FF7DC-A544-EFE6-3335-986D909EF92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3446103" y="4525474"/>
                <a:ext cx="976680" cy="23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74866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0" y="0"/>
            <a:ext cx="18288000" cy="8602057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5867400" y="3990975"/>
            <a:ext cx="6543675" cy="30384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8625"/>
              </a:lnSpc>
              <a:spcAft>
                <a:spcPts val="6225"/>
              </a:spcAft>
              <a:buNone/>
            </a:pPr>
            <a:r>
              <a:rPr lang="en-US" sz="7349" dirty="0">
                <a:solidFill>
                  <a:srgbClr val="FFFFFF"/>
                </a:solidFill>
                <a:latin typeface="F37 Caslon Display" pitchFamily="34" charset="0"/>
                <a:ea typeface="F37 Caslon Display" pitchFamily="34" charset="-122"/>
                <a:cs typeface="F37 Caslon Display" pitchFamily="34" charset="-120"/>
              </a:rPr>
              <a:t>Lets jump to the
DEMO</a:t>
            </a:r>
            <a:endParaRPr lang="en-US" sz="7349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38</Words>
  <Application>Microsoft Macintosh PowerPoint</Application>
  <PresentationFormat>Custom</PresentationFormat>
  <Paragraphs>22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F37 Caslon Bold Display</vt:lpstr>
      <vt:lpstr>F37 Caslon Display</vt:lpstr>
      <vt:lpstr>Lato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Стоян С. Иванов</cp:lastModifiedBy>
  <cp:revision>11</cp:revision>
  <dcterms:created xsi:type="dcterms:W3CDTF">2023-04-20T09:59:10Z</dcterms:created>
  <dcterms:modified xsi:type="dcterms:W3CDTF">2023-04-20T12:12:05Z</dcterms:modified>
</cp:coreProperties>
</file>