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7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05800" y="4410075"/>
            <a:ext cx="1912620" cy="1466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600" dirty="0">
                <a:solidFill>
                  <a:srgbClr val="FFFFFF"/>
                </a:solidFill>
                <a:latin typeface="F37 Caslon Display" panose="00000500000000000000" pitchFamily="50" charset="0"/>
                <a:ea typeface="F37 Caslon Bold Display" pitchFamily="34" charset="-122"/>
                <a:cs typeface="F37 Caslon Bold Display" pitchFamily="34" charset="-120"/>
              </a:rPr>
              <a:t>B11</a:t>
            </a:r>
            <a:endParaRPr lang="en-US" sz="9600" dirty="0">
              <a:latin typeface="F37 Caslon Display" panose="0000050000000000000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86000" y="4143375"/>
            <a:ext cx="13716000" cy="383502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09650" y="819150"/>
            <a:ext cx="4000500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anose="00000500000000000000" pitchFamily="50" charset="0"/>
                <a:ea typeface="F37 Caslon Bold Display" pitchFamily="34" charset="-122"/>
                <a:cs typeface="F37 Caslon Bold Display" pitchFamily="34" charset="-120"/>
              </a:rPr>
              <a:t>Our Team</a:t>
            </a:r>
            <a:endParaRPr lang="en-US" sz="7349" dirty="0">
              <a:latin typeface="F37 Caslon Display" panose="00000500000000000000" pitchFamily="50" charset="0"/>
            </a:endParaRPr>
          </a:p>
        </p:txBody>
      </p:sp>
      <p:sp>
        <p:nvSpPr>
          <p:cNvPr id="6" name="Text 1"/>
          <p:cNvSpPr/>
          <p:nvPr/>
        </p:nvSpPr>
        <p:spPr>
          <a:xfrm>
            <a:off x="2695575" y="6981168"/>
            <a:ext cx="143827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75"/>
              </a:lnSpc>
              <a:buNone/>
            </a:pPr>
            <a:r>
              <a:rPr lang="en-US" sz="3285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Soner 
Solakov</a:t>
            </a:r>
            <a:endParaRPr lang="en-US" sz="3285" dirty="0"/>
          </a:p>
        </p:txBody>
      </p:sp>
      <p:sp>
        <p:nvSpPr>
          <p:cNvPr id="7" name="Text 2"/>
          <p:cNvSpPr/>
          <p:nvPr/>
        </p:nvSpPr>
        <p:spPr>
          <a:xfrm>
            <a:off x="5629275" y="6979913"/>
            <a:ext cx="122872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75"/>
              </a:lnSpc>
              <a:buNone/>
            </a:pPr>
            <a:r>
              <a:rPr lang="en-US" sz="3285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Valeri
Ivanov</a:t>
            </a:r>
            <a:endParaRPr lang="en-US" sz="3285" dirty="0"/>
          </a:p>
        </p:txBody>
      </p:sp>
      <p:sp>
        <p:nvSpPr>
          <p:cNvPr id="8" name="Text 3"/>
          <p:cNvSpPr/>
          <p:nvPr/>
        </p:nvSpPr>
        <p:spPr>
          <a:xfrm>
            <a:off x="8210550" y="6979913"/>
            <a:ext cx="187642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75"/>
              </a:lnSpc>
              <a:buNone/>
            </a:pPr>
            <a:r>
              <a:rPr lang="en-US" sz="3285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Alexander
Manov</a:t>
            </a:r>
            <a:endParaRPr lang="en-US" sz="3285" dirty="0"/>
          </a:p>
        </p:txBody>
      </p:sp>
      <p:sp>
        <p:nvSpPr>
          <p:cNvPr id="9" name="Text 4"/>
          <p:cNvSpPr/>
          <p:nvPr/>
        </p:nvSpPr>
        <p:spPr>
          <a:xfrm>
            <a:off x="11325225" y="6979913"/>
            <a:ext cx="138112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75"/>
              </a:lnSpc>
              <a:buNone/>
            </a:pPr>
            <a:r>
              <a:rPr lang="en-US" sz="3285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Simeon
Boev</a:t>
            </a:r>
            <a:endParaRPr lang="en-US" sz="3285" dirty="0"/>
          </a:p>
        </p:txBody>
      </p:sp>
      <p:sp>
        <p:nvSpPr>
          <p:cNvPr id="10" name="Text 5"/>
          <p:cNvSpPr/>
          <p:nvPr/>
        </p:nvSpPr>
        <p:spPr>
          <a:xfrm>
            <a:off x="14146530" y="6968746"/>
            <a:ext cx="1649730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75"/>
              </a:lnSpc>
              <a:buNone/>
            </a:pPr>
            <a:r>
              <a:rPr lang="en-US" sz="3285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Zhanet
Petkova</a:t>
            </a:r>
            <a:endParaRPr lang="en-US" sz="32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95925" y="3486150"/>
            <a:ext cx="1600200" cy="16573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1275" y="3486150"/>
            <a:ext cx="1647825" cy="14382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362950" y="3467100"/>
            <a:ext cx="1457325" cy="14573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1087100" y="3467100"/>
            <a:ext cx="1209675" cy="14573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62275" y="6162675"/>
            <a:ext cx="885825" cy="14573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3563600" y="3467100"/>
            <a:ext cx="1457325" cy="14573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3563600" y="6162675"/>
            <a:ext cx="1457325" cy="14573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0963275" y="6153150"/>
            <a:ext cx="1457325" cy="145732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009650" y="819148"/>
            <a:ext cx="4362450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anose="00000500000000000000" pitchFamily="50" charset="0"/>
                <a:ea typeface="F37 Caslon Bold Display" pitchFamily="34" charset="-122"/>
                <a:cs typeface="F37 Caslon Bold Display" pitchFamily="34" charset="-120"/>
              </a:rPr>
              <a:t>Tech Stack</a:t>
            </a:r>
            <a:endParaRPr lang="en-US" sz="7349" dirty="0">
              <a:latin typeface="F37 Caslon Display" panose="0000050000000000000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20175" y="2990850"/>
            <a:ext cx="1847850" cy="1847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753600" y="5448300"/>
            <a:ext cx="1847850" cy="1847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020550" y="6162675"/>
            <a:ext cx="1847850" cy="1847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020550" y="3800475"/>
            <a:ext cx="1847850" cy="1847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86650" y="4524375"/>
            <a:ext cx="1847850" cy="18478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009650" y="819150"/>
            <a:ext cx="5114925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25"/>
              </a:lnSpc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anose="00000500000000000000" pitchFamily="50" charset="0"/>
                <a:ea typeface="F37 Caslon Bold Display" pitchFamily="34" charset="-122"/>
                <a:cs typeface="F37 Caslon Bold Display" pitchFamily="34" charset="-120"/>
              </a:rPr>
              <a:t>Our Solution</a:t>
            </a:r>
            <a:endParaRPr lang="en-US" sz="7349" dirty="0">
              <a:latin typeface="F37 Caslon Display" panose="00000500000000000000" pitchFamily="50" charset="0"/>
            </a:endParaRPr>
          </a:p>
        </p:txBody>
      </p:sp>
      <p:sp>
        <p:nvSpPr>
          <p:cNvPr id="10" name="Text 1"/>
          <p:cNvSpPr/>
          <p:nvPr/>
        </p:nvSpPr>
        <p:spPr>
          <a:xfrm>
            <a:off x="1895475" y="4114800"/>
            <a:ext cx="4229100" cy="2657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975"/>
              </a:lnSpc>
              <a:buNone/>
            </a:pPr>
            <a:r>
              <a:rPr lang="en-US" sz="5788" dirty="0">
                <a:solidFill>
                  <a:srgbClr val="FFFFFF"/>
                </a:solidFill>
                <a:latin typeface="Lato Regular" pitchFamily="34" charset="0"/>
                <a:ea typeface="Lato Regular" pitchFamily="34" charset="-122"/>
                <a:cs typeface="Lato Regular" pitchFamily="34" charset="-120"/>
              </a:rPr>
              <a:t>Online
Recycled
Marketplace</a:t>
            </a:r>
            <a:endParaRPr lang="en-US" sz="5788" dirty="0"/>
          </a:p>
        </p:txBody>
      </p:sp>
      <p:sp>
        <p:nvSpPr>
          <p:cNvPr id="11" name="Text 2"/>
          <p:cNvSpPr/>
          <p:nvPr/>
        </p:nvSpPr>
        <p:spPr>
          <a:xfrm>
            <a:off x="9570720" y="3714750"/>
            <a:ext cx="115824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Bold Display" pitchFamily="34" charset="0"/>
                <a:ea typeface="F37 Caslon Bold Display" pitchFamily="34" charset="-122"/>
                <a:cs typeface="F37 Caslon Bold Display" pitchFamily="34" charset="-120"/>
              </a:rPr>
              <a:t>FIBER</a:t>
            </a:r>
            <a:endParaRPr lang="en-US" sz="2700" dirty="0"/>
          </a:p>
        </p:txBody>
      </p:sp>
      <p:sp>
        <p:nvSpPr>
          <p:cNvPr id="12" name="Text 3"/>
          <p:cNvSpPr/>
          <p:nvPr/>
        </p:nvSpPr>
        <p:spPr>
          <a:xfrm>
            <a:off x="10239374" y="6162675"/>
            <a:ext cx="11906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Bold Display" pitchFamily="34" charset="0"/>
                <a:ea typeface="F37 Caslon Bold Display" pitchFamily="34" charset="-122"/>
                <a:cs typeface="F37 Caslon Bold Display" pitchFamily="34" charset="-120"/>
              </a:rPr>
              <a:t>GLASS</a:t>
            </a:r>
            <a:endParaRPr lang="en-US" sz="2700" dirty="0"/>
          </a:p>
        </p:txBody>
      </p:sp>
      <p:sp>
        <p:nvSpPr>
          <p:cNvPr id="13" name="Text 4"/>
          <p:cNvSpPr/>
          <p:nvPr/>
        </p:nvSpPr>
        <p:spPr>
          <a:xfrm>
            <a:off x="12547282" y="6877050"/>
            <a:ext cx="10287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Bold Display" pitchFamily="34" charset="0"/>
                <a:ea typeface="F37 Caslon Bold Display" pitchFamily="34" charset="-122"/>
                <a:cs typeface="F37 Caslon Bold Display" pitchFamily="34" charset="-120"/>
              </a:rPr>
              <a:t>STEEL</a:t>
            </a:r>
            <a:endParaRPr lang="en-US" sz="2700" dirty="0"/>
          </a:p>
        </p:txBody>
      </p:sp>
      <p:sp>
        <p:nvSpPr>
          <p:cNvPr id="14" name="Text 5"/>
          <p:cNvSpPr/>
          <p:nvPr/>
        </p:nvSpPr>
        <p:spPr>
          <a:xfrm>
            <a:off x="12371070" y="4543425"/>
            <a:ext cx="138112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Bold Display" pitchFamily="34" charset="0"/>
                <a:ea typeface="F37 Caslon Bold Display" pitchFamily="34" charset="-122"/>
                <a:cs typeface="F37 Caslon Bold Display" pitchFamily="34" charset="-120"/>
              </a:rPr>
              <a:t>PLASTIC</a:t>
            </a:r>
            <a:endParaRPr lang="en-US" sz="2700" dirty="0"/>
          </a:p>
        </p:txBody>
      </p:sp>
      <p:sp>
        <p:nvSpPr>
          <p:cNvPr id="15" name="Text 6"/>
          <p:cNvSpPr/>
          <p:nvPr/>
        </p:nvSpPr>
        <p:spPr>
          <a:xfrm>
            <a:off x="7881937" y="5243512"/>
            <a:ext cx="11620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F37 Caslon Bold Display" pitchFamily="34" charset="0"/>
                <a:ea typeface="F37 Caslon Bold Display" pitchFamily="34" charset="-122"/>
                <a:cs typeface="F37 Caslon Bold Display" pitchFamily="34" charset="-120"/>
              </a:rPr>
              <a:t>WOOD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86020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212556" y="3981450"/>
            <a:ext cx="7862888" cy="3038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625"/>
              </a:lnSpc>
              <a:spcAft>
                <a:spcPts val="6225"/>
              </a:spcAft>
              <a:buNone/>
            </a:pPr>
            <a:r>
              <a:rPr lang="en-US" sz="7349" dirty="0">
                <a:solidFill>
                  <a:srgbClr val="FFFFFF"/>
                </a:solidFill>
                <a:latin typeface="F37 Caslon Display" panose="00000500000000000000" pitchFamily="50" charset="0"/>
                <a:ea typeface="F37 Caslon Bold Display" pitchFamily="34" charset="-122"/>
                <a:cs typeface="F37 Caslon Bold Display" pitchFamily="34" charset="-120"/>
              </a:rPr>
              <a:t>Let’s jump into the
DEMO</a:t>
            </a:r>
            <a:endParaRPr lang="en-US" sz="7349" dirty="0">
              <a:latin typeface="F37 Caslon Display" panose="00000500000000000000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F37 Caslon Bold Display</vt:lpstr>
      <vt:lpstr>F37 Caslon Display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Сонер Якуб Солаков</cp:lastModifiedBy>
  <cp:revision>3</cp:revision>
  <dcterms:created xsi:type="dcterms:W3CDTF">2023-04-20T09:59:10Z</dcterms:created>
  <dcterms:modified xsi:type="dcterms:W3CDTF">2023-04-20T10:09:58Z</dcterms:modified>
</cp:coreProperties>
</file>