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8" r:id="rId3"/>
    <p:sldId id="268" r:id="rId4"/>
    <p:sldId id="259" r:id="rId5"/>
    <p:sldId id="260" r:id="rId6"/>
    <p:sldId id="275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Rubik Medium" panose="020B0604020202020204" charset="-79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B78162-A0EE-44B6-8E90-5D6DD47B4847}">
  <a:tblStyle styleId="{E3B78162-A0EE-44B6-8E90-5D6DD47B4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3979" autoAdjust="0"/>
  </p:normalViewPr>
  <p:slideViewPr>
    <p:cSldViewPr snapToGrid="0">
      <p:cViewPr varScale="1">
        <p:scale>
          <a:sx n="78" d="100"/>
          <a:sy n="78" d="100"/>
        </p:scale>
        <p:origin x="8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afacedb7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afacedb7c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374" y="1563671"/>
            <a:ext cx="3653400" cy="9754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Blue Birds</a:t>
            </a:r>
            <a:endParaRPr sz="9600" dirty="0"/>
          </a:p>
        </p:txBody>
      </p:sp>
      <p:pic>
        <p:nvPicPr>
          <p:cNvPr id="4" name="Picture 2" descr="https://camo.githubusercontent.com/b8520f1ffd426b9f947d76447dbabce1ad26ceaf18c2b12fb830d959c9133c94/68747470733a2f2f63646e2e646973636f72646170702e636f6d2f6174746163686d656e74732f3639393536383436333837333833353035392f3931363430393637353131393939363933382f4c6f676f5f776974685f6e6f5f6261636b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6" t="22056" r="32530" b="29371"/>
          <a:stretch/>
        </p:blipFill>
        <p:spPr bwMode="auto">
          <a:xfrm>
            <a:off x="3306892" y="2408395"/>
            <a:ext cx="253036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29344" y="322679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Our team</a:t>
            </a:r>
            <a:endParaRPr sz="4000" b="1"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62118" y="1573696"/>
            <a:ext cx="2098876" cy="7032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buClr>
                <a:schemeClr val="lt1"/>
              </a:buClr>
              <a:buSzPts val="1100"/>
            </a:pPr>
            <a:r>
              <a:rPr lang="de-DE" b="1" dirty="0"/>
              <a:t>Valeria Yaneva</a:t>
            </a:r>
          </a:p>
          <a:p>
            <a:pPr marL="0" lvl="0" indent="0" algn="ctr">
              <a:buClr>
                <a:schemeClr val="lt1"/>
              </a:buClr>
              <a:buSzPts val="1100"/>
            </a:pPr>
            <a:r>
              <a:rPr lang="de-DE" dirty="0"/>
              <a:t>BackEnd</a:t>
            </a:r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909780" y="3417224"/>
            <a:ext cx="2680200" cy="6721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de-DE" b="1" dirty="0"/>
              <a:t>Soner Solakov </a:t>
            </a:r>
          </a:p>
          <a:p>
            <a:pPr algn="ctr"/>
            <a:r>
              <a:rPr lang="de-DE" dirty="0"/>
              <a:t>Scrum trainer</a:t>
            </a:r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3544959" y="1573696"/>
            <a:ext cx="2680200" cy="7334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de-DE" b="1" dirty="0"/>
              <a:t>Zhanet Petkova</a:t>
            </a:r>
          </a:p>
          <a:p>
            <a:pPr marL="0" lvl="0" indent="0" algn="ctr"/>
            <a:r>
              <a:rPr lang="de-DE" dirty="0"/>
              <a:t>BackEnd</a:t>
            </a:r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16"/>
          </p:nvPr>
        </p:nvSpPr>
        <p:spPr>
          <a:xfrm>
            <a:off x="5739344" y="3373334"/>
            <a:ext cx="2680200" cy="769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de-DE" b="1" dirty="0"/>
              <a:t>Victoria Bolashikova </a:t>
            </a:r>
          </a:p>
          <a:p>
            <a:pPr marL="0" indent="0" algn="ctr"/>
            <a:r>
              <a:rPr lang="de-DE" dirty="0"/>
              <a:t> QA Engineer</a:t>
            </a:r>
          </a:p>
        </p:txBody>
      </p:sp>
      <p:pic>
        <p:nvPicPr>
          <p:cNvPr id="32" name="Picture 31" descr="A picture containing person, wall, indoor, smiling&#10;&#10;Description automatically generated">
            <a:extLst>
              <a:ext uri="{FF2B5EF4-FFF2-40B4-BE49-F238E27FC236}">
                <a16:creationId xmlns:a16="http://schemas.microsoft.com/office/drawing/2014/main" id="{3CA42CFA-4617-4BDC-BACD-EFC900531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94" y="1148754"/>
            <a:ext cx="1379474" cy="1553114"/>
          </a:xfrm>
          <a:prstGeom prst="rect">
            <a:avLst/>
          </a:prstGeom>
          <a:ln w="38100">
            <a:solidFill>
              <a:srgbClr val="DCAE52"/>
            </a:solidFill>
          </a:ln>
        </p:spPr>
      </p:pic>
      <p:pic>
        <p:nvPicPr>
          <p:cNvPr id="36" name="Picture 35" descr="A picture containing person, wall, clothing, indoor&#10;&#10;Description automatically generated">
            <a:extLst>
              <a:ext uri="{FF2B5EF4-FFF2-40B4-BE49-F238E27FC236}">
                <a16:creationId xmlns:a16="http://schemas.microsoft.com/office/drawing/2014/main" id="{C19D69B7-8B05-42FE-A459-62EA1BBCB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600" y="1148755"/>
            <a:ext cx="1490449" cy="1540195"/>
          </a:xfrm>
          <a:prstGeom prst="rect">
            <a:avLst/>
          </a:prstGeom>
          <a:ln w="38100">
            <a:solidFill>
              <a:srgbClr val="DCAE52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t="24074" r="10479" b="8158"/>
          <a:stretch/>
        </p:blipFill>
        <p:spPr>
          <a:xfrm>
            <a:off x="883089" y="2937157"/>
            <a:ext cx="1480055" cy="1632312"/>
          </a:xfrm>
          <a:prstGeom prst="rect">
            <a:avLst/>
          </a:prstGeom>
          <a:ln w="38100">
            <a:solidFill>
              <a:srgbClr val="DCAE52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"/>
          <a:stretch/>
        </p:blipFill>
        <p:spPr>
          <a:xfrm>
            <a:off x="4155625" y="2989079"/>
            <a:ext cx="1458867" cy="1580390"/>
          </a:xfrm>
          <a:prstGeom prst="rect">
            <a:avLst/>
          </a:prstGeom>
          <a:ln w="38100">
            <a:solidFill>
              <a:srgbClr val="DCAE5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4142131" y="1845412"/>
            <a:ext cx="135551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Our idea</a:t>
            </a:r>
            <a:endParaRPr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6" y="538954"/>
            <a:ext cx="3887585" cy="2732696"/>
          </a:xfrm>
          <a:prstGeom prst="rect">
            <a:avLst/>
          </a:prstGeom>
          <a:ln w="19050">
            <a:solidFill>
              <a:srgbClr val="DCAE52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" t="1764" r="2991" b="5491"/>
          <a:stretch/>
        </p:blipFill>
        <p:spPr>
          <a:xfrm>
            <a:off x="5623843" y="401391"/>
            <a:ext cx="3334407" cy="3728545"/>
          </a:xfrm>
          <a:prstGeom prst="rect">
            <a:avLst/>
          </a:prstGeom>
          <a:ln w="28575">
            <a:solidFill>
              <a:srgbClr val="DCAE52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80" y="2743942"/>
            <a:ext cx="3569641" cy="2151564"/>
          </a:xfrm>
          <a:prstGeom prst="rect">
            <a:avLst/>
          </a:prstGeom>
          <a:ln w="19050">
            <a:solidFill>
              <a:srgbClr val="DCAE5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89355" y="39472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Stages of development</a:t>
            </a:r>
            <a:endParaRPr dirty="0"/>
          </a:p>
        </p:txBody>
      </p:sp>
      <p:pic>
        <p:nvPicPr>
          <p:cNvPr id="8" name="Picture 2" descr="Website Development Auckland - Web Development Png Images Hd, Transparent  Png - kindpng">
            <a:extLst>
              <a:ext uri="{FF2B5EF4-FFF2-40B4-BE49-F238E27FC236}">
                <a16:creationId xmlns:a16="http://schemas.microsoft.com/office/drawing/2014/main" id="{118CED3B-81B9-42BF-9428-334D4ECCC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t="12288" r="15486" b="3469"/>
          <a:stretch/>
        </p:blipFill>
        <p:spPr bwMode="auto">
          <a:xfrm>
            <a:off x="3190770" y="2785628"/>
            <a:ext cx="2747269" cy="1894042"/>
          </a:xfrm>
          <a:prstGeom prst="roundRect">
            <a:avLst>
              <a:gd name="adj" fmla="val 16667"/>
            </a:avLst>
          </a:prstGeom>
          <a:ln w="19050">
            <a:solidFill>
              <a:srgbClr val="DCAE5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24;p47"/>
          <p:cNvSpPr txBox="1">
            <a:spLocks/>
          </p:cNvSpPr>
          <p:nvPr/>
        </p:nvSpPr>
        <p:spPr>
          <a:xfrm>
            <a:off x="1665695" y="4195219"/>
            <a:ext cx="2349000" cy="484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8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2.</a:t>
            </a:r>
            <a:endParaRPr lang="de-DE" sz="28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971" y="826120"/>
            <a:ext cx="2884967" cy="1668780"/>
          </a:xfrm>
          <a:prstGeom prst="rect">
            <a:avLst/>
          </a:prstGeom>
          <a:ln>
            <a:noFill/>
          </a:ln>
        </p:spPr>
      </p:pic>
      <p:sp>
        <p:nvSpPr>
          <p:cNvPr id="11" name="Google Shape;624;p47"/>
          <p:cNvSpPr txBox="1">
            <a:spLocks/>
          </p:cNvSpPr>
          <p:nvPr/>
        </p:nvSpPr>
        <p:spPr>
          <a:xfrm>
            <a:off x="4309835" y="2155813"/>
            <a:ext cx="2349000" cy="484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800" b="1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3</a:t>
            </a:r>
            <a:r>
              <a:rPr lang="de-DE" sz="28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.</a:t>
            </a:r>
            <a:endParaRPr lang="de-DE" sz="28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026" name="Picture 2" descr="Training Business Organization Skill Management, Business, service, people,  team png | PNGWi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30" b="89945" l="3043" r="93370">
                        <a14:foregroundMark x1="37174" y1="28950" x2="66304" y2="56354"/>
                        <a14:foregroundMark x1="59674" y1="30055" x2="46957" y2="50608"/>
                        <a14:foregroundMark x1="70000" y1="41878" x2="69783" y2="52707"/>
                        <a14:foregroundMark x1="58804" y1="26630" x2="63261" y2="27514"/>
                        <a14:foregroundMark x1="53152" y1="27845" x2="50870" y2="31602"/>
                        <a14:foregroundMark x1="58152" y1="37790" x2="58696" y2="44641"/>
                        <a14:foregroundMark x1="59891" y1="60110" x2="51522" y2="66188"/>
                        <a14:foregroundMark x1="63478" y1="67182" x2="59130" y2="71823"/>
                        <a14:foregroundMark x1="71087" y1="61768" x2="65000" y2="63867"/>
                        <a14:foregroundMark x1="58478" y1="54475" x2="53696" y2="58895"/>
                        <a14:foregroundMark x1="35217" y1="61547" x2="47174" y2="65304"/>
                        <a14:foregroundMark x1="27826" y1="42431" x2="39891" y2="54475"/>
                        <a14:foregroundMark x1="25652" y1="61326" x2="25326" y2="56133"/>
                        <a14:foregroundMark x1="24239" y1="48177" x2="24674" y2="52707"/>
                        <a14:foregroundMark x1="34565" y1="26961" x2="35109" y2="35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0" y="680374"/>
            <a:ext cx="2726418" cy="26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24;p47"/>
          <p:cNvSpPr txBox="1">
            <a:spLocks/>
          </p:cNvSpPr>
          <p:nvPr/>
        </p:nvSpPr>
        <p:spPr>
          <a:xfrm>
            <a:off x="-76253" y="2398038"/>
            <a:ext cx="2349000" cy="484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800" b="1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1</a:t>
            </a:r>
            <a:r>
              <a:rPr lang="de-DE" sz="28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.</a:t>
            </a:r>
            <a:endParaRPr lang="de-DE" sz="28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8890947">
            <a:off x="5766950" y="3179738"/>
            <a:ext cx="924374" cy="87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The programs we used</a:t>
            </a:r>
            <a:endParaRPr sz="32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6" y="1518087"/>
            <a:ext cx="838969" cy="779979"/>
          </a:xfrm>
          <a:prstGeom prst="rect">
            <a:avLst/>
          </a:prstGeom>
        </p:spPr>
      </p:pic>
      <p:pic>
        <p:nvPicPr>
          <p:cNvPr id="25" name="Picture 4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461" y="1483623"/>
            <a:ext cx="1546610" cy="96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90" y="3076707"/>
            <a:ext cx="1252551" cy="12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7E8588-CCC4-4D56-873D-2BE1C4948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4847" y="1498568"/>
            <a:ext cx="882329" cy="8823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7" y="3130914"/>
            <a:ext cx="1825440" cy="1140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1414" y="2981682"/>
            <a:ext cx="1362812" cy="1362812"/>
          </a:xfrm>
          <a:prstGeom prst="rect">
            <a:avLst/>
          </a:prstGeom>
        </p:spPr>
      </p:pic>
      <p:pic>
        <p:nvPicPr>
          <p:cNvPr id="30" name="Picture 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22058" y="3032631"/>
            <a:ext cx="1165568" cy="11506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3876300" y="2850285"/>
            <a:ext cx="1531198" cy="15153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13663AB-5EA1-4CBA-8F9F-8BD01348487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6086" y="1425956"/>
            <a:ext cx="1081961" cy="10819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739655-3183-4376-B23E-10E6DEB3A6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80988" y="1457778"/>
            <a:ext cx="830904" cy="1018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42089" y="2163381"/>
            <a:ext cx="587265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Let’s jump to the project!</a:t>
            </a:r>
            <a:endParaRPr lang="bg-BG" sz="44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Abel</vt:lpstr>
      <vt:lpstr>Arial</vt:lpstr>
      <vt:lpstr>Rubik Medium</vt:lpstr>
      <vt:lpstr>Montserrat</vt:lpstr>
      <vt:lpstr>Custal Project Proposal by Slidesgo</vt:lpstr>
      <vt:lpstr>Blue Birds</vt:lpstr>
      <vt:lpstr>Our team</vt:lpstr>
      <vt:lpstr>Our idea</vt:lpstr>
      <vt:lpstr>Stages of development</vt:lpstr>
      <vt:lpstr>The programs we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Birds</dc:title>
  <cp:lastModifiedBy>Валерия Веселинова Янева</cp:lastModifiedBy>
  <cp:revision>8</cp:revision>
  <dcterms:modified xsi:type="dcterms:W3CDTF">2021-12-06T19:40:29Z</dcterms:modified>
</cp:coreProperties>
</file>