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235D8-97B5-47FD-B42A-A243EDF38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64F47B-7746-6ACB-CAC0-7946135F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DF63E-0EA2-415E-07B8-24C544F3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9FABB-439A-489C-EA5C-7E58E776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3015F-A730-7500-CF3A-5E214DC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A9CC8-9336-3F9C-8041-711B45B2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71B3D-88BE-065F-2E9A-C9AE67607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FE570-2E2C-3EA2-3A2D-F8AD5370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DD5AC-A9AC-D316-CE3C-FA322DF8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5347C-9559-3586-F9A5-ECAFB443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12E78-A23E-0483-4661-FE0273602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EC454-E0F4-638A-173C-497FFBE49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BDDD1-5BF1-27BF-E1AB-665921E8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ECB-E287-89FC-EF6C-573ABB6C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FCC58-0B40-DB8F-386E-0F72CE6F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BAF88-F2D7-62E3-D41C-6FBA184D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8B9CD-A628-E4CC-AF40-B902A145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66DF-8538-F5A7-75B4-140C19D3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A69FF-DE0E-1AE1-5C79-60F6F9A9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5D4FA-88FF-7CD2-2D9A-5DD93DC1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0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2E737-F5FE-5565-4676-2A50C668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793A4-A1F8-B997-F340-C38A684BD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710F6-8B7C-2B25-AFCA-9C635C64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A1928-9108-C887-94B4-18FF25C2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E1A24-32DA-803D-E1B9-1EE1DE87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85213-5FC6-E1CF-A02B-A43CE810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66745-53B8-47AC-92E6-007610B02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3128E9-A37A-2DA2-A6C8-284926694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84F96-A6AE-A5A6-3FF0-20B4BE95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2606D-BB41-A94B-26E8-BB356A0B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FE7DA-51F5-77F6-FEE6-9FBC9565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553CC-F6E8-88EC-0B2A-BD0B47C0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AA90C-6DE8-FF51-2A56-F53A3996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7D367-BF46-21DB-86AC-235395F85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E76D90-4E54-FA4C-1C9E-912FC66E8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70D306-63A3-F3F1-A255-70341D75F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3D979-7366-66F8-AE31-89DF7BB5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F357A-E674-CDEE-BAD3-D6E8391C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59188E-9423-3132-C3AF-326D159E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4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B1CBB-6190-6EDA-5C6F-BEC948A4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AF217D-F161-6BF1-7A7B-C3E112FE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610A7-98B1-04EF-5DFA-A35AE65C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D916ED-DA79-C42E-6B41-D6282D94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80940-F862-91B7-034B-F149FF1C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1CB92-F593-E652-F9FE-C41D3F8A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71755-0857-D3BE-4910-2A99049C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8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52C2E-FB23-CBEC-D666-8EC5B384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C0BB2-4128-14DC-B25D-A79B1230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C4DC8-2E22-4CE6-C77C-8D986A6E1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23F8C-FA7E-3D9E-8227-E342E9F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0B7E7-76A7-F7DA-596E-55DF4663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FE34C-C085-97BD-F123-9BC140BF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AA035-2D0E-FA6A-72B8-6961342E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55076-BA41-DB7B-FE2A-7F6B918C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1F983-1FEE-F494-20D5-16D896C6D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B33CF-1EA9-7E4A-4050-D9E8CF93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5FE4A6-F78E-DC92-77BF-88C60C90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98766-DEC2-5E9C-AE72-966639C6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E7E23-CADC-72BC-A24C-31B9CCAF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946E2-B5F1-EAA7-1690-0077070E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163D1-5B46-D754-FC94-C667F7A9D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244B-3317-48F7-BBBD-B7E3E4FEDDF9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56EA8-FDDC-BF16-00A3-4CCFD15F0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D61D3-3758-B8B7-9D7E-7B3B0351C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C1FC-EAC7-437E-9B7A-6ED20F306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E07551E-B703-4D4E-CE85-4E26F7E88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64088"/>
            <a:ext cx="9144000" cy="449371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绘制图形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看一些</a:t>
            </a:r>
            <a:r>
              <a:rPr lang="en-US" altLang="zh-CN" dirty="0"/>
              <a:t>typescript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1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57FA-5E81-C91A-2838-F20C51A2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亮着灯的字&#10;&#10;中度可信度描述已自动生成">
            <a:extLst>
              <a:ext uri="{FF2B5EF4-FFF2-40B4-BE49-F238E27FC236}">
                <a16:creationId xmlns:a16="http://schemas.microsoft.com/office/drawing/2014/main" id="{36B79F6A-45D2-CC64-230A-C5610C529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435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ZiPern War</dc:creator>
  <cp:lastModifiedBy>ZiPern War</cp:lastModifiedBy>
  <cp:revision>2</cp:revision>
  <dcterms:created xsi:type="dcterms:W3CDTF">2023-07-19T07:00:37Z</dcterms:created>
  <dcterms:modified xsi:type="dcterms:W3CDTF">2023-07-19T08:51:28Z</dcterms:modified>
</cp:coreProperties>
</file>