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53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A592A5-1597-6AC2-6B74-428BFF1184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4EB52B-8AB4-F0E9-A9C7-936E1FE06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1B223F-7E78-66B3-5D80-DDC30C818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4049-898C-441E-8348-EA18B0780D45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D44B1B-33D6-4E54-DBDD-0110BF3C4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AD15E5-A49F-718D-FAD9-ABE90B569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D7B4-A4B5-429F-B81B-12F1BC04FB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967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BCA07-4951-714A-FFF8-3BF9236D9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C681DA-BD10-7DF5-6383-58AC682BAC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320B19-EAD1-ECD3-2412-DCC609C6D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4049-898C-441E-8348-EA18B0780D45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8AF3E0-6C56-A6F2-38D9-E4331051A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2DD3EF-ED16-C4BE-E03D-802FCF8B0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D7B4-A4B5-429F-B81B-12F1BC04FB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651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9DF2C55-CA11-6568-87B7-587E533F3B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FB0C9F-51B5-5E96-BFEF-EF8E1F881B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0FAE3D-D6CF-3FB5-1E5F-01E29750E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4049-898C-441E-8348-EA18B0780D45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D356FC-2C48-EB06-533E-2ED6094CE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1CF56B-1453-7804-5549-BA737B37A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D7B4-A4B5-429F-B81B-12F1BC04FB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567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A9383E-250D-A8A5-1CE3-7F5F6EBB2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868776-2D11-B7FC-D0D1-6FE7AD92D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CB4EC1-FC0E-305A-CEA3-CE245440E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4049-898C-441E-8348-EA18B0780D45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623EB2-A43A-AF6D-2EC9-7CA6402F5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34681A-A985-4B05-E5DD-EEFB3EAA1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D7B4-A4B5-429F-B81B-12F1BC04FB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755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FEEE3-E04B-320F-F0A1-525EBFDD6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199501-BE84-A81F-35BD-AC36685F9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E49E1B-05C0-2F8D-6179-F8BA5AC86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4049-898C-441E-8348-EA18B0780D45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5ADCF2-B1B9-4885-2A3E-E589B73C7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39859C-486F-6B64-2344-3EC62B0D5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D7B4-A4B5-429F-B81B-12F1BC04FB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001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AF6C76-6A55-FA6B-6B93-E2FF432C8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31F6BB-03AB-EF77-11F5-5929D49CE8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BC23B2-602A-3A99-C8A7-D9D4C18A8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FEA5E8-F799-6092-664E-DA53C0880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4049-898C-441E-8348-EA18B0780D45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CBB0E6-83E3-34D1-7862-6ABF14A5D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072D8B-90C5-500E-39C1-77E08CAEF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D7B4-A4B5-429F-B81B-12F1BC04FB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292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0D3F9F-4AF5-720E-3F58-E9C5C62A8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A7F28E-9029-1C0B-8CA9-701570C08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50F064-237F-8932-3169-EFDF9C5477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C4ADC5D-6E09-3EBD-C471-58B6EB9838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7A87546-9DA5-AA74-E45C-03CF7E492B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96EF251-A0F5-8C32-4612-1D9539D1A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4049-898C-441E-8348-EA18B0780D45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97B1AFD-72C2-1EF5-AFC4-90B12E783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4062031-25C5-73EF-4EE2-B3A1BFF27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D7B4-A4B5-429F-B81B-12F1BC04FB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79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89D3AC-18F1-016C-800F-6A043C0A6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FED5C0-35E2-E834-DA06-5ADD36BB1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4049-898C-441E-8348-EA18B0780D45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8366317-1D82-BCAC-C5B4-63BA4D759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CE02844-8343-173D-FD8C-4C36C0EC1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D7B4-A4B5-429F-B81B-12F1BC04FB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406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17145C3-24F8-2049-C186-52AB891AB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4049-898C-441E-8348-EA18B0780D45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C65DA19-E1FA-BBF4-C48A-71402478C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6F56C3-7BEC-AE6B-F769-C2132E2EA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D7B4-A4B5-429F-B81B-12F1BC04FB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882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2EC3E-3CE4-9DA4-D33C-A9864822B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0AE551-326A-2CD6-DCCD-E90C72A24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9F5A75-1AAF-D6BE-675C-BD7FF1EF9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8B1A5B-865E-EEEF-36EF-5D5277AA6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4049-898C-441E-8348-EA18B0780D45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A2D6C8-B876-4101-7625-6845A50B6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C8C431-7E70-416B-6238-26589DC62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D7B4-A4B5-429F-B81B-12F1BC04FB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607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8F4055-987D-12F0-DAB4-72DC23CD3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A2D490C-24F1-1B65-AB7F-DC639F92AA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C12218-9564-E69D-D348-6531E5875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14E022-D759-33A5-C5A0-B806AE74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4049-898C-441E-8348-EA18B0780D45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2413BB-FD4C-7C87-710A-75A2C9F91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DA1737-EECD-8421-E371-0B0B3B39E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D7B4-A4B5-429F-B81B-12F1BC04FB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565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D380952-4078-424E-5A69-EB119B264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EE77DF-2D8C-86D4-957B-6A5AAB81D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8E5316-67A5-7F96-39C8-27B0F72583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64049-898C-441E-8348-EA18B0780D45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47B332-DEE4-5D98-77FF-43281F2CCA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E1CCE8-976B-A730-2B80-00CB7A36D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7D7B4-A4B5-429F-B81B-12F1BC04FB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602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EA6CF0E1-A892-D197-B829-4999E03873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773"/>
            <a:ext cx="9144000" cy="4850027"/>
          </a:xfrm>
        </p:spPr>
        <p:txBody>
          <a:bodyPr/>
          <a:lstStyle/>
          <a:p>
            <a:pPr algn="l"/>
            <a:r>
              <a:rPr lang="zh-CN" altLang="en-US" dirty="0"/>
              <a:t>看并了解</a:t>
            </a:r>
            <a:r>
              <a:rPr lang="en-US" altLang="zh-CN" dirty="0" err="1"/>
              <a:t>pixijs</a:t>
            </a:r>
            <a:endParaRPr lang="en-US" altLang="zh-CN" dirty="0"/>
          </a:p>
          <a:p>
            <a:pPr algn="l"/>
            <a:r>
              <a:rPr lang="en-US" altLang="zh-CN" dirty="0"/>
              <a:t>	</a:t>
            </a:r>
            <a:r>
              <a:rPr lang="zh-CN" altLang="en-US" dirty="0"/>
              <a:t>绘制</a:t>
            </a:r>
            <a:endParaRPr lang="en-US" altLang="zh-CN" dirty="0"/>
          </a:p>
          <a:p>
            <a:pPr algn="l"/>
            <a:r>
              <a:rPr lang="en-US" altLang="zh-CN" dirty="0"/>
              <a:t>Typescript</a:t>
            </a:r>
            <a:r>
              <a:rPr lang="zh-CN" altLang="en-US" dirty="0"/>
              <a:t> 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zh-CN" altLang="en-US" dirty="0"/>
              <a:t>继承</a:t>
            </a:r>
            <a:endParaRPr lang="en-US" altLang="zh-CN" dirty="0"/>
          </a:p>
          <a:p>
            <a:pPr algn="l"/>
            <a:r>
              <a:rPr lang="zh-CN" altLang="en-US" dirty="0"/>
              <a:t>少量阅读</a:t>
            </a:r>
            <a:r>
              <a:rPr lang="en-US" altLang="zh-CN"/>
              <a:t>js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1174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13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ZiPern War</dc:creator>
  <cp:lastModifiedBy>ZiPern War</cp:lastModifiedBy>
  <cp:revision>5</cp:revision>
  <dcterms:created xsi:type="dcterms:W3CDTF">2023-07-05T06:27:21Z</dcterms:created>
  <dcterms:modified xsi:type="dcterms:W3CDTF">2023-07-05T07:01:54Z</dcterms:modified>
</cp:coreProperties>
</file>