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DDA7-97C8-DB2B-54DC-32DEEF085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A3C20-4691-4748-8225-0C3E0FFC9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8AA7-EFB8-5C29-D5E9-CF2F4E0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D714D-A919-CFC8-0E1D-CC346B83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0B134-E2CC-D8A8-D7E0-77184192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61762-E0D8-B7F2-EDBC-CF97790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0948F-A6D0-82C7-A14A-96BED4DC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3AF42-585C-26B7-279F-D7381CE4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B3940-1539-C0B0-09D1-6942B6C7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68A04-7948-6CA6-CDF4-BBC54D72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9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42AA7-6401-AF5A-C285-B0ACB8C40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B124F-1F26-38A5-2399-8358458F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944E8-FF6D-2F8B-3073-6ABAF5A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36DD-F1A0-6137-92C1-095F3D2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5077D-B12F-9FA5-ADFA-147ABE18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B8E6C-5BD8-8575-F5E2-D582A7E0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E55A6-286E-806B-E8CD-FDC5B906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74EBC-1B93-6EDC-F03E-AF42564E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9F917-8BA3-2ABA-AF22-E353B0EA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D05CF-D687-2ACE-110B-81CDAE12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9F9C7-D92C-7DEF-FE87-BBD462AA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F7CC5-6D5C-5025-8D31-B184B215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EB6C5-2A09-BB27-E352-790E6D5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9EC45-B3DE-F5C4-2E62-0D79C681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3D308-AE6A-BE06-D943-E4C46F9A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1A270-BEF4-E3E2-9A35-7D46744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7FB46-B558-CDD8-C4F3-B0597F85A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A285A-DFFB-66A4-EBF1-92EF4EEB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9F4DA-CBC9-D780-1CA1-34B9A46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3BA65-B17F-1184-DA14-04FE89BE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D430-D461-632E-59DA-7B87B306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9BD99-C76A-243D-50F8-3A831188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22ABE-0820-940E-F6E2-98FBEA99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4D576-3648-1AE7-9E91-5042B7AA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8D11F0-841C-9173-4162-60A75B09A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0FFAA-413F-62D2-0112-EA175FA76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BA21BE-5BD4-81C8-9ECA-9307B8D2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0B7659-E536-D4D1-BA3F-9B0A0D9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2D9A15-6B54-A5FF-C616-EB89196D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2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3ED9-1B1B-DFD6-0ED2-CB2BABB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F4552F-BCEC-D160-81F9-024A2E92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DCA8E-1A9D-DFD8-9A3B-2537765B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24CE3-1418-D398-D876-29E0FD7D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244E0-DCC7-EF30-6796-F015002B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D56FD-1E5E-7874-612E-684E4C8A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444F0-56AF-EF30-4077-4EC6CFD6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08E2-E8BC-C349-5C4B-778DAFF9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8EA3-C9EC-2128-DDFA-BD242173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BFE67-20AE-7E9A-A5ED-419CE73A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E82A5-049B-3472-EFB3-5146294B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0BA3-7FB4-89CE-2D9D-0DF0F642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09532-372D-E713-F849-20A72B16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9B89D-61AA-5C5F-8744-04F0FF45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48A7B-B28A-3CC9-EB27-FDEA760DB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79613-451A-7D8C-EB42-6D2C15D8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D43BA-C329-035E-CCA7-C2811063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2B85D-2E56-BBA4-D8E1-895A14B1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C83F4-3C4C-444C-0D8E-0A02D210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65A3B-5F27-3786-EDE0-9D9494D5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80D39-9C88-9071-BFFF-F5097553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7E90A-8519-79A7-BA86-4B616424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E31D-F201-4A0F-9F58-71AE0E282EE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1892A-4AF7-2955-FB11-BEB5CB6CC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21F03-8E13-01BA-5AA3-212621CBD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2193-EE1A-4897-B991-B1432D19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82BC424-3677-A685-226A-4784056B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608"/>
            <a:ext cx="9144000" cy="46921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display</a:t>
            </a:r>
            <a:r>
              <a:rPr lang="zh-CN" altLang="en-US" dirty="0"/>
              <a:t>数据</a:t>
            </a:r>
            <a:endParaRPr lang="en-US" altLang="zh-CN" dirty="0"/>
          </a:p>
          <a:p>
            <a:pPr algn="l"/>
            <a:r>
              <a:rPr lang="en-US" altLang="zh-CN" dirty="0"/>
              <a:t>	bitmap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this</a:t>
            </a:r>
            <a:r>
              <a:rPr lang="zh-CN" altLang="en-US" dirty="0"/>
              <a:t>、对象原型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87D8-4049-C04E-9547-E52B1681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0AF2B2-EE51-37F9-E427-E501A3A6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24450" cy="3276600"/>
          </a:xfrm>
        </p:spPr>
      </p:pic>
    </p:spTree>
    <p:extLst>
      <p:ext uri="{BB962C8B-B14F-4D97-AF65-F5344CB8AC3E}">
        <p14:creationId xmlns:p14="http://schemas.microsoft.com/office/powerpoint/2010/main" val="106493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Pern WarZi</dc:creator>
  <cp:lastModifiedBy>Pern WarZi</cp:lastModifiedBy>
  <cp:revision>3</cp:revision>
  <dcterms:created xsi:type="dcterms:W3CDTF">2023-06-21T05:56:33Z</dcterms:created>
  <dcterms:modified xsi:type="dcterms:W3CDTF">2023-06-21T07:35:53Z</dcterms:modified>
</cp:coreProperties>
</file>