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3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A0D80-4DC7-8293-6B5E-DF3F9AE55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B86297-1AF5-A3EE-1966-8389C767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F34D8-F417-0C4E-366B-4C719F28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2CCA-CA8C-4A42-98FF-F0DBD19BF1C9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A390B-C6F7-3E9D-5D7A-4CFD4136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EF1F5-8F90-AAC9-4598-2655C46A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3D56-FB2F-4D52-893C-124B04A4A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93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C44BC-BA78-89B2-CCD8-36EB38FF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0DA362-DF52-CDA6-0906-D788DBFBE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CE5776-722A-F864-4F17-CBA7AED9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2CCA-CA8C-4A42-98FF-F0DBD19BF1C9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52283-AEA2-2D45-2A19-46422D29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ABC69-22E3-8DD5-1C28-5DD89826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3D56-FB2F-4D52-893C-124B04A4A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84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2F2A39-5EFA-4A89-DE07-E0F18E430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03A7A5-2DF6-7156-53F9-5308B2CEC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F70C0-F186-A43E-B050-63BDA712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2CCA-CA8C-4A42-98FF-F0DBD19BF1C9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C5CA5-3051-0DE6-D47C-B90FE6EC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3AC990-37AF-C6F7-7CD8-BA95783B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3D56-FB2F-4D52-893C-124B04A4A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59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D35B7-61C9-6FEF-924F-EDD00E13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B2A47C-20D3-1F71-5697-9BDB9BD7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96B89-E7F4-AAE1-FB77-B40458D9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2CCA-CA8C-4A42-98FF-F0DBD19BF1C9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5E0FF-AD4C-4B0B-43A0-70A44BEAD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3781F-E181-5EAF-BD31-84394E20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3D56-FB2F-4D52-893C-124B04A4A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89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D35F9-5CAA-ACDB-DFC6-A2591310A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B07C7-2945-928A-3739-546148367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72810-C669-85AD-B8BF-5FBE0E3F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2CCA-CA8C-4A42-98FF-F0DBD19BF1C9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12472-4123-548F-E62E-5516EB80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26659-F9C7-FEFB-DE5C-0251F336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3D56-FB2F-4D52-893C-124B04A4A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71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D3397-7CE8-8F89-C508-F7ED2D2E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DC255-D000-3B33-F33A-FED0B9CBA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907DC8-E362-44E6-7EBB-7891F6F9A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4B401D-193E-D8FA-53E3-5F44A1B9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2CCA-CA8C-4A42-98FF-F0DBD19BF1C9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AD255B-9CE8-46AD-58A8-FA913D28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F70FB5-DE78-E050-D7E5-DB0A794C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3D56-FB2F-4D52-893C-124B04A4A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87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E6289-805D-8F9D-9A5A-C479CD4B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861F8F-5A09-60CD-A81B-B6C522B21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50A2C7-D7D6-2562-1248-E1601163D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1C628C-FCF7-F1DA-9DB5-AAB976ADA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606CF2-147B-3A92-61C1-54CB51F9F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90DD02-82C6-CFB3-FFD2-026A21EC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2CCA-CA8C-4A42-98FF-F0DBD19BF1C9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B113B2-7A23-15E3-A04C-FB9FA749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676CF8-9CF4-7E30-C3C9-67C2DD30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3D56-FB2F-4D52-893C-124B04A4A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46A4F-8CD5-B924-0D07-3032E47F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9472B3-0877-9A16-C6C5-1C1F3AB2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2CCA-CA8C-4A42-98FF-F0DBD19BF1C9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BE2F13-3831-625E-B156-3AE9DFA1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184845-E71E-E858-E708-B035CCA9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3D56-FB2F-4D52-893C-124B04A4A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47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BB403C-12C5-30E2-2286-B9932EB3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2CCA-CA8C-4A42-98FF-F0DBD19BF1C9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F58878-8555-9ED3-02F6-B786BE52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02580D-E7C9-245F-01AB-76A08673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3D56-FB2F-4D52-893C-124B04A4A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76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19470-3423-5D3A-CC64-9591D7D4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D72CA-3EF6-07AA-3AC8-78DB76E12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77A9DA-5098-8744-BF41-E4FA919A0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AAF0E7-52D8-7E32-239C-4D471B61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2CCA-CA8C-4A42-98FF-F0DBD19BF1C9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ACA67F-6321-918D-6BF4-0E047935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33FD98-A5B8-0E4C-D410-CF0D66C3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3D56-FB2F-4D52-893C-124B04A4A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97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CB7DB-283D-2881-2100-24B23E13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7D2351-F1CD-0932-D903-CF11EE30A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9E3718-B8A3-66D4-96D8-9BDA9C2D7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F2A145-25B7-5A40-74EA-7AC7C971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2CCA-CA8C-4A42-98FF-F0DBD19BF1C9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31B6B4-0B6D-DE3D-BBF9-A99AFEEF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CD594D-39FF-3726-28A2-62EF8F0C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3D56-FB2F-4D52-893C-124B04A4A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90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4BF644-F42E-1DFE-BA60-1725E4C0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2D928C-5B19-0A25-EF92-B61A87BBF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FEAD1-4517-6433-09EE-92F685FFB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A2CCA-CA8C-4A42-98FF-F0DBD19BF1C9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9FFE5-BF0B-2E51-CCAD-E54830C8C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6FE8A-8AC7-C1FA-982A-2D4B63544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B3D56-FB2F-4D52-893C-124B04A4A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51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60D9AB3-CE12-EB91-B50C-9A1260C36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1023"/>
            <a:ext cx="9144000" cy="459792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分析数据，用</a:t>
            </a:r>
            <a:r>
              <a:rPr lang="en-US" altLang="zh-CN" dirty="0"/>
              <a:t>bitmap</a:t>
            </a:r>
            <a:r>
              <a:rPr lang="zh-CN" altLang="en-US" dirty="0"/>
              <a:t>对图形展示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 err="1"/>
              <a:t>Pixijs</a:t>
            </a:r>
            <a:r>
              <a:rPr lang="zh-CN" altLang="en-US" dirty="0"/>
              <a:t>绘制矩形图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阅读学习</a:t>
            </a:r>
            <a:r>
              <a:rPr lang="en-US" altLang="zh-CN" dirty="0" err="1"/>
              <a:t>js</a:t>
            </a:r>
            <a:r>
              <a:rPr lang="zh-CN" altLang="en-US" dirty="0"/>
              <a:t>，了解</a:t>
            </a:r>
            <a:r>
              <a:rPr lang="en-US" altLang="zh-CN" dirty="0"/>
              <a:t>element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11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游戏机, 笔记本, 电视, 房间&#10;&#10;描述已自动生成">
            <a:extLst>
              <a:ext uri="{FF2B5EF4-FFF2-40B4-BE49-F238E27FC236}">
                <a16:creationId xmlns:a16="http://schemas.microsoft.com/office/drawing/2014/main" id="{CDA59CAB-DD72-FDCD-8CE5-90C2F5F5A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4843"/>
            <a:ext cx="10515600" cy="5732120"/>
          </a:xfrm>
        </p:spPr>
      </p:pic>
    </p:spTree>
    <p:extLst>
      <p:ext uri="{BB962C8B-B14F-4D97-AF65-F5344CB8AC3E}">
        <p14:creationId xmlns:p14="http://schemas.microsoft.com/office/powerpoint/2010/main" val="120478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728976-300D-1D31-3444-BB5A5EF81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111" y="506413"/>
            <a:ext cx="9961777" cy="5670550"/>
          </a:xfrm>
        </p:spPr>
      </p:pic>
    </p:spTree>
    <p:extLst>
      <p:ext uri="{BB962C8B-B14F-4D97-AF65-F5344CB8AC3E}">
        <p14:creationId xmlns:p14="http://schemas.microsoft.com/office/powerpoint/2010/main" val="48200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ZiPern War</dc:creator>
  <cp:lastModifiedBy>ZiPern War</cp:lastModifiedBy>
  <cp:revision>5</cp:revision>
  <dcterms:created xsi:type="dcterms:W3CDTF">2023-07-12T06:25:42Z</dcterms:created>
  <dcterms:modified xsi:type="dcterms:W3CDTF">2023-07-17T10:37:07Z</dcterms:modified>
</cp:coreProperties>
</file>