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679450"/>
            <a:ext cx="8597265" cy="516890"/>
          </a:xfrm>
        </p:spPr>
        <p:txBody>
          <a:bodyPr>
            <a:normAutofit/>
          </a:bodyPr>
          <a:p>
            <a:pPr marL="0" lvl="0" indent="0" algn="l">
              <a:buNone/>
            </a:pPr>
            <a:r>
              <a:rPr lang="zh-CN" altLang="en-US" sz="2400">
                <a:solidFill>
                  <a:schemeClr val="tx1"/>
                </a:solidFill>
              </a:rPr>
              <a:t>版图起始坐标的</a:t>
            </a:r>
            <a:r>
              <a:rPr lang="zh-CN" altLang="en-US" sz="2400">
                <a:solidFill>
                  <a:schemeClr val="tx1"/>
                </a:solidFill>
              </a:rPr>
              <a:t>修改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flipV="1">
            <a:off x="1204595" y="1195705"/>
            <a:ext cx="7789545" cy="3371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3630" y="4839335"/>
            <a:ext cx="7891145" cy="1547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+mj-ea"/>
                <a:ea typeface="+mj-ea"/>
                <a:cs typeface="+mj-ea"/>
              </a:rPr>
              <a:t>学习</a:t>
            </a:r>
            <a:r>
              <a:rPr lang="en-US" altLang="zh-CN" sz="2400">
                <a:latin typeface="+mj-ea"/>
                <a:ea typeface="+mj-ea"/>
                <a:cs typeface="+mj-ea"/>
              </a:rPr>
              <a:t>nestjs</a:t>
            </a:r>
            <a:endParaRPr lang="en-US" altLang="zh-CN" sz="2400">
              <a:latin typeface="+mj-ea"/>
              <a:ea typeface="+mj-ea"/>
              <a:cs typeface="+mj-ea"/>
            </a:endParaRPr>
          </a:p>
          <a:p>
            <a:pPr indent="457200"/>
            <a:r>
              <a:rPr lang="zh-CN" altLang="en-US" sz="2400">
                <a:latin typeface="+mj-ea"/>
                <a:ea typeface="+mj-ea"/>
                <a:cs typeface="+mj-ea"/>
              </a:rPr>
              <a:t>装饰器、控制器</a:t>
            </a:r>
            <a:endParaRPr lang="en-US" altLang="zh-CN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看书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855595"/>
          </a:xfrm>
        </p:spPr>
        <p:txBody>
          <a:bodyPr anchor="t" anchorCtr="0"/>
          <a:p>
            <a:r>
              <a:rPr lang="zh-CN" altLang="en-US" sz="2400"/>
              <a:t>遇到的问题：</a:t>
            </a:r>
            <a:br>
              <a:rPr lang="zh-CN" altLang="en-US" sz="2400"/>
            </a:br>
            <a:r>
              <a:rPr lang="en-US" altLang="zh-CN" sz="2400"/>
              <a:t>	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en-US" altLang="zh-CN" sz="2400"/>
            </a:br>
            <a:r>
              <a:rPr lang="en-US" altLang="zh-CN" sz="2400"/>
              <a:t>1.</a:t>
            </a:r>
            <a:r>
              <a:rPr lang="zh-CN" altLang="en-US" sz="2400"/>
              <a:t>看书</a:t>
            </a:r>
            <a:br>
              <a:rPr lang="zh-CN" altLang="en-US" sz="2400"/>
            </a:br>
            <a:r>
              <a:rPr lang="en-US" altLang="zh-CN" sz="2400"/>
              <a:t>2.</a:t>
            </a:r>
            <a:r>
              <a:rPr lang="zh-CN" altLang="en-US" sz="2400"/>
              <a:t>学习</a:t>
            </a:r>
            <a:r>
              <a:rPr lang="en-US" altLang="zh-CN" sz="2400"/>
              <a:t>nest</a:t>
            </a:r>
            <a:r>
              <a:rPr lang="en-US" altLang="zh-CN" sz="2400"/>
              <a:t>js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遇到的问题： </vt:lpstr>
      <vt:lpstr>日后学习计划： 1.多练习、熟练掌握pixi.js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8</cp:revision>
  <dcterms:created xsi:type="dcterms:W3CDTF">2023-06-10T19:56:00Z</dcterms:created>
  <dcterms:modified xsi:type="dcterms:W3CDTF">2023-07-05T04:47:21Z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2052-11.1.0.14309</vt:lpwstr>
  </property>
</Properties>
</file>