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519420"/>
          </a:xfrm>
        </p:spPr>
        <p:txBody>
          <a:bodyPr>
            <a:normAutofit/>
          </a:bodyPr>
          <a:p>
            <a:pPr algn="l"/>
            <a:r>
              <a:rPr lang="zh-CN" altLang="en-US"/>
              <a:t>学习</a:t>
            </a:r>
            <a:r>
              <a:rPr lang="en-US" altLang="zh-CN"/>
              <a:t>node</a:t>
            </a:r>
            <a:endParaRPr lang="en-US" altLang="zh-CN"/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解决跨域</a:t>
            </a:r>
            <a:r>
              <a:rPr lang="en-US" altLang="zh-CN" sz="2400">
                <a:solidFill>
                  <a:schemeClr val="tx1"/>
                </a:solidFill>
              </a:rPr>
              <a:t>CORS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JSONP</a:t>
            </a:r>
            <a:endParaRPr lang="en-US" altLang="zh-CN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数据库连接模块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3.</a:t>
            </a:r>
            <a:r>
              <a:rPr lang="zh-CN" altLang="en-US" sz="2400">
                <a:solidFill>
                  <a:schemeClr val="tx1"/>
                </a:solidFill>
              </a:rPr>
              <a:t>身份认证：</a:t>
            </a:r>
            <a:r>
              <a:rPr lang="en-US" altLang="zh-CN" sz="2400">
                <a:solidFill>
                  <a:schemeClr val="tx1"/>
                </a:solidFill>
              </a:rPr>
              <a:t>session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jwt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拖拽功能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元素位置和宽度适应</a:t>
            </a:r>
            <a:r>
              <a:rPr lang="zh-CN" altLang="en-US" sz="2400">
                <a:solidFill>
                  <a:schemeClr val="tx1"/>
                </a:solidFill>
              </a:rPr>
              <a:t>窗口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8715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练习完</a:t>
            </a:r>
            <a:r>
              <a:rPr lang="en-US" altLang="zh-CN" sz="2400">
                <a:sym typeface="+mn-ea"/>
              </a:rPr>
              <a:t>node</a:t>
            </a:r>
            <a:r>
              <a:rPr lang="zh-CN" altLang="en-US" sz="2400">
                <a:sym typeface="+mn-ea"/>
              </a:rPr>
              <a:t>项目</a:t>
            </a:r>
            <a:br>
              <a:rPr lang="en-US" altLang="zh-CN" sz="2400"/>
            </a:br>
            <a:r>
              <a:rPr lang="en-US" altLang="zh-CN" sz="2400"/>
              <a:t>2.</a:t>
            </a:r>
            <a:r>
              <a:rPr lang="zh-CN" altLang="en-US" sz="2400"/>
              <a:t>继续完善</a:t>
            </a:r>
            <a:r>
              <a:rPr lang="zh-CN" altLang="en-US" sz="2400"/>
              <a:t>拖拽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遇到的问题： 对浏览器的某些内置API记不清楚</vt:lpstr>
      <vt:lpstr>日后学习计划： 1.完善拖拽功能 2.学习node 3.学习练习高阶js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6</cp:revision>
  <dcterms:created xsi:type="dcterms:W3CDTF">2023-06-10T19:56:00Z</dcterms:created>
  <dcterms:modified xsi:type="dcterms:W3CDTF">2023-06-21T06:54:36Z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