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584200"/>
            <a:ext cx="8597265" cy="101917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学习</a:t>
            </a:r>
            <a:r>
              <a:rPr lang="en-US" altLang="zh-CN" sz="2300">
                <a:solidFill>
                  <a:schemeClr val="tx1"/>
                </a:solidFill>
              </a:rPr>
              <a:t>FastAPI</a:t>
            </a:r>
            <a:endParaRPr lang="en-US" altLang="zh-CN" sz="230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2.</a:t>
            </a:r>
            <a:r>
              <a:rPr lang="zh-CN" altLang="en-US" sz="2300">
                <a:solidFill>
                  <a:schemeClr val="tx1"/>
                </a:solidFill>
              </a:rPr>
              <a:t>熟悉项目代码，尝试编写接口</a:t>
            </a:r>
            <a:r>
              <a:rPr lang="zh-CN" altLang="en-US" sz="2300">
                <a:solidFill>
                  <a:schemeClr val="tx1"/>
                </a:solidFill>
              </a:rPr>
              <a:t>文档</a:t>
            </a:r>
            <a:endParaRPr lang="zh-CN" altLang="en-US" sz="23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3630" y="2286000"/>
            <a:ext cx="5758180" cy="3785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855595"/>
          </a:xfrm>
        </p:spPr>
        <p:txBody>
          <a:bodyPr anchor="t" anchorCtr="0"/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1.</a:t>
            </a:r>
            <a:r>
              <a:rPr lang="zh-CN" altLang="en-US" sz="2400">
                <a:sym typeface="+mn-ea"/>
              </a:rPr>
              <a:t>继续学习</a:t>
            </a:r>
            <a:r>
              <a:rPr lang="en-US" altLang="zh-CN" sz="2400">
                <a:sym typeface="+mn-ea"/>
              </a:rPr>
              <a:t>FastAPI,</a:t>
            </a:r>
            <a:r>
              <a:rPr lang="zh-CN" altLang="en-US" sz="2400">
                <a:sym typeface="+mn-ea"/>
              </a:rPr>
              <a:t>熟练掌握</a:t>
            </a:r>
            <a:r>
              <a:rPr lang="en-US" altLang="zh-CN" sz="2400">
                <a:sym typeface="+mn-ea"/>
              </a:rPr>
              <a:t>F</a:t>
            </a:r>
            <a:r>
              <a:rPr lang="en-US" altLang="zh-CN" sz="2400">
                <a:sym typeface="+mn-ea"/>
              </a:rPr>
              <a:t>astAPI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栈溢出——递归结束条件有误导致 </vt:lpstr>
      <vt:lpstr>日后学习计划： 1.继续学习FastAPI,熟练掌握FastAPI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23</cp:revision>
  <dcterms:created xsi:type="dcterms:W3CDTF">2023-06-10T19:56:00Z</dcterms:created>
  <dcterms:modified xsi:type="dcterms:W3CDTF">2023-08-09T06:57:34Z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