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en-US" altLang="zh-CN" sz="2400">
                <a:solidFill>
                  <a:schemeClr val="tx1"/>
                </a:solidFill>
              </a:rPr>
              <a:t>nestjs</a:t>
            </a:r>
            <a:r>
              <a:rPr lang="zh-CN" altLang="en-US" sz="2400">
                <a:solidFill>
                  <a:schemeClr val="tx1"/>
                </a:solidFill>
              </a:rPr>
              <a:t>实现登录验证码</a:t>
            </a:r>
            <a:r>
              <a:rPr lang="zh-CN" altLang="en-US" sz="2400">
                <a:solidFill>
                  <a:schemeClr val="tx1"/>
                </a:solidFill>
              </a:rPr>
              <a:t>效果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630" y="4956175"/>
            <a:ext cx="7891145" cy="1402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了解</a:t>
            </a:r>
            <a:r>
              <a:rPr lang="en-US" altLang="zh-CN" sz="2400">
                <a:latin typeface="+mj-ea"/>
                <a:ea typeface="+mj-ea"/>
                <a:cs typeface="+mj-ea"/>
              </a:rPr>
              <a:t>ts</a:t>
            </a:r>
            <a:endParaRPr lang="en-US" altLang="zh-CN" sz="24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1196340"/>
            <a:ext cx="2765425" cy="3551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63465" y="1965960"/>
            <a:ext cx="4083050" cy="201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“</a:t>
            </a:r>
            <a:r>
              <a:rPr lang="zh-CN" altLang="en-US" sz="2400"/>
              <a:t>鬼打墙</a:t>
            </a:r>
            <a:r>
              <a:rPr lang="en-US" altLang="zh-CN" sz="2400"/>
              <a:t>”</a:t>
            </a:r>
            <a:r>
              <a:rPr lang="zh-CN" altLang="en-US" sz="2400"/>
              <a:t>报错，严格类型</a:t>
            </a:r>
            <a:r>
              <a:rPr lang="zh-CN" altLang="en-US" sz="2400"/>
              <a:t>报错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学习了解</a:t>
            </a:r>
            <a:r>
              <a:rPr lang="en-US" altLang="zh-CN" sz="2400"/>
              <a:t>ts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	 </vt:lpstr>
      <vt:lpstr>日后学习计划： 1.学习了解ts 2.继续看书，学习js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16</cp:revision>
  <dcterms:created xsi:type="dcterms:W3CDTF">2023-06-10T19:56:00Z</dcterms:created>
  <dcterms:modified xsi:type="dcterms:W3CDTF">2023-07-19T07:16:28Z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